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ppt/diagrams/data5.xml" ContentType="application/vnd.openxmlformats-officedocument.drawingml.diagramData+xml"/>
  <Override PartName="/ppt/diagrams/layout5.xml" ContentType="application/vnd.openxmlformats-officedocument.drawingml.diagramLayout+xml"/>
  <Override PartName="/ppt/diagrams/quickStyle5.xml" ContentType="application/vnd.openxmlformats-officedocument.drawingml.diagramStyle+xml"/>
  <Override PartName="/ppt/diagrams/colors5.xml" ContentType="application/vnd.openxmlformats-officedocument.drawingml.diagramColors+xml"/>
  <Override PartName="/ppt/diagrams/drawing5.xml" ContentType="application/vnd.ms-office.drawingml.diagramDrawing+xml"/>
  <Override PartName="/ppt/diagrams/data6.xml" ContentType="application/vnd.openxmlformats-officedocument.drawingml.diagramData+xml"/>
  <Override PartName="/ppt/diagrams/layout6.xml" ContentType="application/vnd.openxmlformats-officedocument.drawingml.diagramLayout+xml"/>
  <Override PartName="/ppt/diagrams/quickStyle6.xml" ContentType="application/vnd.openxmlformats-officedocument.drawingml.diagramStyle+xml"/>
  <Override PartName="/ppt/diagrams/colors6.xml" ContentType="application/vnd.openxmlformats-officedocument.drawingml.diagramColors+xml"/>
  <Override PartName="/ppt/diagrams/drawing6.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diagrams/data7.xml" ContentType="application/vnd.openxmlformats-officedocument.drawingml.diagramData+xml"/>
  <Override PartName="/ppt/diagrams/layout7.xml" ContentType="application/vnd.openxmlformats-officedocument.drawingml.diagramLayout+xml"/>
  <Override PartName="/ppt/diagrams/quickStyle7.xml" ContentType="application/vnd.openxmlformats-officedocument.drawingml.diagramStyle+xml"/>
  <Override PartName="/ppt/diagrams/colors7.xml" ContentType="application/vnd.openxmlformats-officedocument.drawingml.diagramColors+xml"/>
  <Override PartName="/ppt/diagrams/drawing7.xml" ContentType="application/vnd.ms-office.drawingml.diagramDrawing+xml"/>
  <Override PartName="/ppt/diagrams/data8.xml" ContentType="application/vnd.openxmlformats-officedocument.drawingml.diagramData+xml"/>
  <Override PartName="/ppt/diagrams/layout8.xml" ContentType="application/vnd.openxmlformats-officedocument.drawingml.diagramLayout+xml"/>
  <Override PartName="/ppt/diagrams/quickStyle8.xml" ContentType="application/vnd.openxmlformats-officedocument.drawingml.diagramStyle+xml"/>
  <Override PartName="/ppt/diagrams/colors8.xml" ContentType="application/vnd.openxmlformats-officedocument.drawingml.diagramColors+xml"/>
  <Override PartName="/ppt/diagrams/drawing8.xml" ContentType="application/vnd.ms-office.drawingml.diagramDrawing+xml"/>
  <Override PartName="/ppt/diagrams/data9.xml" ContentType="application/vnd.openxmlformats-officedocument.drawingml.diagramData+xml"/>
  <Override PartName="/ppt/diagrams/layout9.xml" ContentType="application/vnd.openxmlformats-officedocument.drawingml.diagramLayout+xml"/>
  <Override PartName="/ppt/diagrams/quickStyle9.xml" ContentType="application/vnd.openxmlformats-officedocument.drawingml.diagramStyle+xml"/>
  <Override PartName="/ppt/diagrams/colors9.xml" ContentType="application/vnd.openxmlformats-officedocument.drawingml.diagramColors+xml"/>
  <Override PartName="/ppt/diagrams/drawing9.xml" ContentType="application/vnd.ms-office.drawingml.diagramDrawing+xml"/>
  <Override PartName="/ppt/diagrams/data10.xml" ContentType="application/vnd.openxmlformats-officedocument.drawingml.diagramData+xml"/>
  <Override PartName="/ppt/diagrams/layout10.xml" ContentType="application/vnd.openxmlformats-officedocument.drawingml.diagramLayout+xml"/>
  <Override PartName="/ppt/diagrams/quickStyle10.xml" ContentType="application/vnd.openxmlformats-officedocument.drawingml.diagramStyle+xml"/>
  <Override PartName="/ppt/diagrams/colors10.xml" ContentType="application/vnd.openxmlformats-officedocument.drawingml.diagramColors+xml"/>
  <Override PartName="/ppt/diagrams/drawing10.xml" ContentType="application/vnd.ms-office.drawingml.diagramDrawing+xml"/>
  <Override PartName="/ppt/diagrams/data11.xml" ContentType="application/vnd.openxmlformats-officedocument.drawingml.diagramData+xml"/>
  <Override PartName="/ppt/diagrams/layout11.xml" ContentType="application/vnd.openxmlformats-officedocument.drawingml.diagramLayout+xml"/>
  <Override PartName="/ppt/diagrams/quickStyle11.xml" ContentType="application/vnd.openxmlformats-officedocument.drawingml.diagramStyle+xml"/>
  <Override PartName="/ppt/diagrams/colors11.xml" ContentType="application/vnd.openxmlformats-officedocument.drawingml.diagramColors+xml"/>
  <Override PartName="/ppt/diagrams/drawing11.xml" ContentType="application/vnd.ms-office.drawingml.diagramDrawing+xml"/>
  <Override PartName="/ppt/diagrams/data12.xml" ContentType="application/vnd.openxmlformats-officedocument.drawingml.diagramData+xml"/>
  <Override PartName="/ppt/diagrams/layout12.xml" ContentType="application/vnd.openxmlformats-officedocument.drawingml.diagramLayout+xml"/>
  <Override PartName="/ppt/diagrams/quickStyle12.xml" ContentType="application/vnd.openxmlformats-officedocument.drawingml.diagramStyle+xml"/>
  <Override PartName="/ppt/diagrams/colors12.xml" ContentType="application/vnd.openxmlformats-officedocument.drawingml.diagramColors+xml"/>
  <Override PartName="/ppt/diagrams/drawing12.xml" ContentType="application/vnd.ms-office.drawingml.diagramDrawing+xml"/>
  <Override PartName="/ppt/diagrams/data13.xml" ContentType="application/vnd.openxmlformats-officedocument.drawingml.diagramData+xml"/>
  <Override PartName="/ppt/diagrams/layout13.xml" ContentType="application/vnd.openxmlformats-officedocument.drawingml.diagramLayout+xml"/>
  <Override PartName="/ppt/diagrams/quickStyle13.xml" ContentType="application/vnd.openxmlformats-officedocument.drawingml.diagramStyle+xml"/>
  <Override PartName="/ppt/diagrams/colors13.xml" ContentType="application/vnd.openxmlformats-officedocument.drawingml.diagramColors+xml"/>
  <Override PartName="/ppt/diagrams/drawing13.xml" ContentType="application/vnd.ms-office.drawingml.diagramDrawing+xml"/>
  <Override PartName="/ppt/diagrams/data14.xml" ContentType="application/vnd.openxmlformats-officedocument.drawingml.diagramData+xml"/>
  <Override PartName="/ppt/diagrams/layout14.xml" ContentType="application/vnd.openxmlformats-officedocument.drawingml.diagramLayout+xml"/>
  <Override PartName="/ppt/diagrams/quickStyle14.xml" ContentType="application/vnd.openxmlformats-officedocument.drawingml.diagramStyle+xml"/>
  <Override PartName="/ppt/diagrams/colors14.xml" ContentType="application/vnd.openxmlformats-officedocument.drawingml.diagramColors+xml"/>
  <Override PartName="/ppt/diagrams/drawing14.xml" ContentType="application/vnd.ms-office.drawingml.diagramDrawing+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autoCompressPictures="0">
  <p:sldMasterIdLst>
    <p:sldMasterId id="2147483669" r:id="rId4"/>
  </p:sldMasterIdLst>
  <p:notesMasterIdLst>
    <p:notesMasterId r:id="rId17"/>
  </p:notesMasterIdLst>
  <p:handoutMasterIdLst>
    <p:handoutMasterId r:id="rId18"/>
  </p:handoutMasterIdLst>
  <p:sldIdLst>
    <p:sldId id="256" r:id="rId5"/>
    <p:sldId id="259" r:id="rId6"/>
    <p:sldId id="264" r:id="rId7"/>
    <p:sldId id="263" r:id="rId8"/>
    <p:sldId id="272" r:id="rId9"/>
    <p:sldId id="273" r:id="rId10"/>
    <p:sldId id="266" r:id="rId11"/>
    <p:sldId id="257" r:id="rId12"/>
    <p:sldId id="265" r:id="rId13"/>
    <p:sldId id="270" r:id="rId14"/>
    <p:sldId id="271" r:id="rId15"/>
    <p:sldId id="274" r:id="rId16"/>
  </p:sldIdLst>
  <p:sldSz cx="12192000" cy="6858000"/>
  <p:notesSz cx="6858000" cy="9144000"/>
  <p:defaultTextStyle>
    <a:defPPr rtl="0">
      <a:defRPr lang="zh-cn"/>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86" d="100"/>
          <a:sy n="86" d="100"/>
        </p:scale>
        <p:origin x="562" y="62"/>
      </p:cViewPr>
      <p:guideLst/>
    </p:cSldViewPr>
  </p:slideViewPr>
  <p:notesTextViewPr>
    <p:cViewPr>
      <p:scale>
        <a:sx n="1" d="1"/>
        <a:sy n="1" d="1"/>
      </p:scale>
      <p:origin x="0" y="0"/>
    </p:cViewPr>
  </p:notesTextViewPr>
  <p:notesViewPr>
    <p:cSldViewPr snapToGrid="0">
      <p:cViewPr varScale="1">
        <p:scale>
          <a:sx n="88" d="100"/>
          <a:sy n="88" d="100"/>
        </p:scale>
        <p:origin x="3792" y="10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handoutMaster" Target="handoutMasters/handoutMaster1.xml"/><Relationship Id="rId3" Type="http://schemas.openxmlformats.org/officeDocument/2006/relationships/customXml" Target="../customXml/item3.xml"/><Relationship Id="rId21" Type="http://schemas.openxmlformats.org/officeDocument/2006/relationships/theme" Target="theme/theme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notesMaster" Target="notesMasters/notesMaster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slide" Target="slides/slide11.xml"/><Relationship Id="rId10" Type="http://schemas.openxmlformats.org/officeDocument/2006/relationships/slide" Target="slides/slide6.xml"/><Relationship Id="rId19"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2" Type="http://schemas.openxmlformats.org/officeDocument/2006/relationships/image" Target="../media/image7.svg"/><Relationship Id="rId1" Type="http://schemas.openxmlformats.org/officeDocument/2006/relationships/image" Target="../media/image6.png"/></Relationships>
</file>

<file path=ppt/diagrams/_rels/data10.xml.rels><?xml version="1.0" encoding="UTF-8" standalone="yes"?>
<Relationships xmlns="http://schemas.openxmlformats.org/package/2006/relationships"><Relationship Id="rId2" Type="http://schemas.microsoft.com/office/2007/relationships/hdphoto" Target="../media/hdphoto3.wdp"/><Relationship Id="rId1" Type="http://schemas.openxmlformats.org/officeDocument/2006/relationships/image" Target="../media/image9.png"/></Relationships>
</file>

<file path=ppt/diagrams/_rels/data11.xml.rels><?xml version="1.0" encoding="UTF-8" standalone="yes"?>
<Relationships xmlns="http://schemas.openxmlformats.org/package/2006/relationships"><Relationship Id="rId2" Type="http://schemas.microsoft.com/office/2007/relationships/hdphoto" Target="../media/hdphoto4.wdp"/><Relationship Id="rId1" Type="http://schemas.openxmlformats.org/officeDocument/2006/relationships/image" Target="../media/image10.png"/></Relationships>
</file>

<file path=ppt/diagrams/_rels/data12.xml.rels><?xml version="1.0" encoding="UTF-8" standalone="yes"?>
<Relationships xmlns="http://schemas.openxmlformats.org/package/2006/relationships"><Relationship Id="rId2" Type="http://schemas.microsoft.com/office/2007/relationships/hdphoto" Target="../media/hdphoto5.wdp"/><Relationship Id="rId1" Type="http://schemas.openxmlformats.org/officeDocument/2006/relationships/image" Target="../media/image11.png"/></Relationships>
</file>

<file path=ppt/diagrams/_rels/data13.xml.rels><?xml version="1.0" encoding="UTF-8" standalone="yes"?>
<Relationships xmlns="http://schemas.openxmlformats.org/package/2006/relationships"><Relationship Id="rId2" Type="http://schemas.microsoft.com/office/2007/relationships/hdphoto" Target="../media/hdphoto4.wdp"/><Relationship Id="rId1" Type="http://schemas.openxmlformats.org/officeDocument/2006/relationships/image" Target="../media/image10.png"/></Relationships>
</file>

<file path=ppt/diagrams/_rels/data14.xml.rels><?xml version="1.0" encoding="UTF-8" standalone="yes"?>
<Relationships xmlns="http://schemas.openxmlformats.org/package/2006/relationships"><Relationship Id="rId2" Type="http://schemas.microsoft.com/office/2007/relationships/hdphoto" Target="../media/hdphoto8.wdp"/><Relationship Id="rId1" Type="http://schemas.openxmlformats.org/officeDocument/2006/relationships/image" Target="../media/image14.png"/></Relationships>
</file>

<file path=ppt/diagrams/_rels/data2.xml.rels><?xml version="1.0" encoding="UTF-8" standalone="yes"?>
<Relationships xmlns="http://schemas.openxmlformats.org/package/2006/relationships"><Relationship Id="rId3" Type="http://schemas.microsoft.com/office/2007/relationships/hdphoto" Target="../media/hdphoto2.wdp"/><Relationship Id="rId2" Type="http://schemas.openxmlformats.org/officeDocument/2006/relationships/image" Target="../media/image8.png"/><Relationship Id="rId1" Type="http://schemas.openxmlformats.org/officeDocument/2006/relationships/slide" Target="../slides/slide11.xml"/><Relationship Id="rId4" Type="http://schemas.openxmlformats.org/officeDocument/2006/relationships/slide" Target="../slides/slide10.xml"/></Relationships>
</file>

<file path=ppt/diagrams/_rels/data3.xml.rels><?xml version="1.0" encoding="UTF-8" standalone="yes"?>
<Relationships xmlns="http://schemas.openxmlformats.org/package/2006/relationships"><Relationship Id="rId2" Type="http://schemas.microsoft.com/office/2007/relationships/hdphoto" Target="../media/hdphoto3.wdp"/><Relationship Id="rId1" Type="http://schemas.openxmlformats.org/officeDocument/2006/relationships/image" Target="../media/image9.png"/></Relationships>
</file>

<file path=ppt/diagrams/_rels/data4.xml.rels><?xml version="1.0" encoding="UTF-8" standalone="yes"?>
<Relationships xmlns="http://schemas.openxmlformats.org/package/2006/relationships"><Relationship Id="rId3" Type="http://schemas.microsoft.com/office/2007/relationships/hdphoto" Target="../media/hdphoto4.wdp"/><Relationship Id="rId2" Type="http://schemas.openxmlformats.org/officeDocument/2006/relationships/image" Target="../media/image10.png"/><Relationship Id="rId1" Type="http://schemas.openxmlformats.org/officeDocument/2006/relationships/slide" Target="../slides/slide9.xml"/></Relationships>
</file>

<file path=ppt/diagrams/_rels/data5.xml.rels><?xml version="1.0" encoding="UTF-8" standalone="yes"?>
<Relationships xmlns="http://schemas.openxmlformats.org/package/2006/relationships"><Relationship Id="rId2" Type="http://schemas.microsoft.com/office/2007/relationships/hdphoto" Target="../media/hdphoto5.wdp"/><Relationship Id="rId1" Type="http://schemas.openxmlformats.org/officeDocument/2006/relationships/image" Target="../media/image11.png"/></Relationships>
</file>

<file path=ppt/diagrams/_rels/data6.xml.rels><?xml version="1.0" encoding="UTF-8" standalone="yes"?>
<Relationships xmlns="http://schemas.openxmlformats.org/package/2006/relationships"><Relationship Id="rId2" Type="http://schemas.microsoft.com/office/2007/relationships/hdphoto" Target="../media/hdphoto4.wdp"/><Relationship Id="rId1" Type="http://schemas.openxmlformats.org/officeDocument/2006/relationships/image" Target="../media/image10.png"/></Relationships>
</file>

<file path=ppt/diagrams/_rels/data7.xml.rels><?xml version="1.0" encoding="UTF-8" standalone="yes"?>
<Relationships xmlns="http://schemas.openxmlformats.org/package/2006/relationships"><Relationship Id="rId2" Type="http://schemas.openxmlformats.org/officeDocument/2006/relationships/image" Target="../media/image7.svg"/><Relationship Id="rId1" Type="http://schemas.openxmlformats.org/officeDocument/2006/relationships/image" Target="../media/image6.png"/></Relationships>
</file>

<file path=ppt/diagrams/_rels/data8.xml.rels><?xml version="1.0" encoding="UTF-8" standalone="yes"?>
<Relationships xmlns="http://schemas.openxmlformats.org/package/2006/relationships"><Relationship Id="rId2" Type="http://schemas.microsoft.com/office/2007/relationships/hdphoto" Target="../media/hdphoto2.wdp"/><Relationship Id="rId1" Type="http://schemas.openxmlformats.org/officeDocument/2006/relationships/image" Target="../media/image8.png"/></Relationships>
</file>

<file path=ppt/diagrams/_rels/data9.xml.rels><?xml version="1.0" encoding="UTF-8" standalone="yes"?>
<Relationships xmlns="http://schemas.openxmlformats.org/package/2006/relationships"><Relationship Id="rId2" Type="http://schemas.microsoft.com/office/2007/relationships/hdphoto" Target="../media/hdphoto7.wdp"/><Relationship Id="rId1" Type="http://schemas.openxmlformats.org/officeDocument/2006/relationships/image" Target="../media/image13.png"/></Relationships>
</file>

<file path=ppt/diagrams/_rels/drawing1.xml.rels><?xml version="1.0" encoding="UTF-8" standalone="yes"?>
<Relationships xmlns="http://schemas.openxmlformats.org/package/2006/relationships"><Relationship Id="rId2" Type="http://schemas.openxmlformats.org/officeDocument/2006/relationships/image" Target="../media/image7.svg"/><Relationship Id="rId1" Type="http://schemas.openxmlformats.org/officeDocument/2006/relationships/image" Target="../media/image6.png"/></Relationships>
</file>

<file path=ppt/diagrams/_rels/drawing10.xml.rels><?xml version="1.0" encoding="UTF-8" standalone="yes"?>
<Relationships xmlns="http://schemas.openxmlformats.org/package/2006/relationships"><Relationship Id="rId2" Type="http://schemas.microsoft.com/office/2007/relationships/hdphoto" Target="../media/hdphoto3.wdp"/><Relationship Id="rId1" Type="http://schemas.openxmlformats.org/officeDocument/2006/relationships/image" Target="../media/image9.png"/></Relationships>
</file>

<file path=ppt/diagrams/_rels/drawing11.xml.rels><?xml version="1.0" encoding="UTF-8" standalone="yes"?>
<Relationships xmlns="http://schemas.openxmlformats.org/package/2006/relationships"><Relationship Id="rId2" Type="http://schemas.microsoft.com/office/2007/relationships/hdphoto" Target="../media/hdphoto4.wdp"/><Relationship Id="rId1" Type="http://schemas.openxmlformats.org/officeDocument/2006/relationships/image" Target="../media/image10.png"/></Relationships>
</file>

<file path=ppt/diagrams/_rels/drawing12.xml.rels><?xml version="1.0" encoding="UTF-8" standalone="yes"?>
<Relationships xmlns="http://schemas.openxmlformats.org/package/2006/relationships"><Relationship Id="rId2" Type="http://schemas.microsoft.com/office/2007/relationships/hdphoto" Target="../media/hdphoto5.wdp"/><Relationship Id="rId1" Type="http://schemas.openxmlformats.org/officeDocument/2006/relationships/image" Target="../media/image11.png"/></Relationships>
</file>

<file path=ppt/diagrams/_rels/drawing13.xml.rels><?xml version="1.0" encoding="UTF-8" standalone="yes"?>
<Relationships xmlns="http://schemas.openxmlformats.org/package/2006/relationships"><Relationship Id="rId2" Type="http://schemas.microsoft.com/office/2007/relationships/hdphoto" Target="../media/hdphoto4.wdp"/><Relationship Id="rId1" Type="http://schemas.openxmlformats.org/officeDocument/2006/relationships/image" Target="../media/image10.png"/></Relationships>
</file>

<file path=ppt/diagrams/_rels/drawing14.xml.rels><?xml version="1.0" encoding="UTF-8" standalone="yes"?>
<Relationships xmlns="http://schemas.openxmlformats.org/package/2006/relationships"><Relationship Id="rId2" Type="http://schemas.microsoft.com/office/2007/relationships/hdphoto" Target="../media/hdphoto8.wdp"/><Relationship Id="rId1" Type="http://schemas.openxmlformats.org/officeDocument/2006/relationships/image" Target="../media/image14.png"/></Relationships>
</file>

<file path=ppt/diagrams/_rels/drawing2.xml.rels><?xml version="1.0" encoding="UTF-8" standalone="yes"?>
<Relationships xmlns="http://schemas.openxmlformats.org/package/2006/relationships"><Relationship Id="rId2" Type="http://schemas.microsoft.com/office/2007/relationships/hdphoto" Target="../media/hdphoto2.wdp"/><Relationship Id="rId1" Type="http://schemas.openxmlformats.org/officeDocument/2006/relationships/image" Target="../media/image8.png"/></Relationships>
</file>

<file path=ppt/diagrams/_rels/drawing3.xml.rels><?xml version="1.0" encoding="UTF-8" standalone="yes"?>
<Relationships xmlns="http://schemas.openxmlformats.org/package/2006/relationships"><Relationship Id="rId2" Type="http://schemas.microsoft.com/office/2007/relationships/hdphoto" Target="../media/hdphoto3.wdp"/><Relationship Id="rId1" Type="http://schemas.openxmlformats.org/officeDocument/2006/relationships/image" Target="../media/image9.png"/></Relationships>
</file>

<file path=ppt/diagrams/_rels/drawing4.xml.rels><?xml version="1.0" encoding="UTF-8" standalone="yes"?>
<Relationships xmlns="http://schemas.openxmlformats.org/package/2006/relationships"><Relationship Id="rId2" Type="http://schemas.microsoft.com/office/2007/relationships/hdphoto" Target="../media/hdphoto4.wdp"/><Relationship Id="rId1" Type="http://schemas.openxmlformats.org/officeDocument/2006/relationships/image" Target="../media/image10.png"/></Relationships>
</file>

<file path=ppt/diagrams/_rels/drawing5.xml.rels><?xml version="1.0" encoding="UTF-8" standalone="yes"?>
<Relationships xmlns="http://schemas.openxmlformats.org/package/2006/relationships"><Relationship Id="rId2" Type="http://schemas.microsoft.com/office/2007/relationships/hdphoto" Target="../media/hdphoto5.wdp"/><Relationship Id="rId1" Type="http://schemas.openxmlformats.org/officeDocument/2006/relationships/image" Target="../media/image11.png"/></Relationships>
</file>

<file path=ppt/diagrams/_rels/drawing6.xml.rels><?xml version="1.0" encoding="UTF-8" standalone="yes"?>
<Relationships xmlns="http://schemas.openxmlformats.org/package/2006/relationships"><Relationship Id="rId2" Type="http://schemas.microsoft.com/office/2007/relationships/hdphoto" Target="../media/hdphoto4.wdp"/><Relationship Id="rId1" Type="http://schemas.openxmlformats.org/officeDocument/2006/relationships/image" Target="../media/image10.png"/></Relationships>
</file>

<file path=ppt/diagrams/_rels/drawing7.xml.rels><?xml version="1.0" encoding="UTF-8" standalone="yes"?>
<Relationships xmlns="http://schemas.openxmlformats.org/package/2006/relationships"><Relationship Id="rId2" Type="http://schemas.openxmlformats.org/officeDocument/2006/relationships/image" Target="../media/image7.svg"/><Relationship Id="rId1" Type="http://schemas.openxmlformats.org/officeDocument/2006/relationships/image" Target="../media/image6.png"/></Relationships>
</file>

<file path=ppt/diagrams/_rels/drawing8.xml.rels><?xml version="1.0" encoding="UTF-8" standalone="yes"?>
<Relationships xmlns="http://schemas.openxmlformats.org/package/2006/relationships"><Relationship Id="rId2" Type="http://schemas.microsoft.com/office/2007/relationships/hdphoto" Target="../media/hdphoto2.wdp"/><Relationship Id="rId1" Type="http://schemas.openxmlformats.org/officeDocument/2006/relationships/image" Target="../media/image8.png"/></Relationships>
</file>

<file path=ppt/diagrams/_rels/drawing9.xml.rels><?xml version="1.0" encoding="UTF-8" standalone="yes"?>
<Relationships xmlns="http://schemas.openxmlformats.org/package/2006/relationships"><Relationship Id="rId2" Type="http://schemas.microsoft.com/office/2007/relationships/hdphoto" Target="../media/hdphoto7.wdp"/><Relationship Id="rId1" Type="http://schemas.openxmlformats.org/officeDocument/2006/relationships/image" Target="../media/image13.png"/></Relationships>
</file>

<file path=ppt/diagrams/colors1.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0.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1.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2.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3.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14.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5.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6.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7.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8.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9.xml><?xml version="1.0" encoding="utf-8"?>
<dgm:colorsDef xmlns:dgm="http://schemas.openxmlformats.org/drawingml/2006/diagram" xmlns:a="http://schemas.openxmlformats.org/drawingml/2006/main" uniqueId="urn:microsoft.com/office/officeart/2018/5/colors/Iconchunking_neutralbg_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a:alpha val="0"/>
      </a:schemeClr>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bg1">
        <a:lumMod val="9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4503D04-C97E-4622-AE07-D0307CB3B4CA}"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t>
        <a:bodyPr rtlCol="0"/>
        <a:lstStyle/>
        <a:p>
          <a:pPr rtl="0"/>
          <a:endParaRPr lang="en-US"/>
        </a:p>
      </dgm:t>
    </dgm:pt>
    <dgm:pt modelId="{AAC263CB-8256-4B03-92FE-1622698FB3E9}">
      <dgm:prSet/>
      <dgm:spPr/>
      <dgm:t>
        <a:bodyPr rtlCol="0"/>
        <a:lstStyle/>
        <a:p>
          <a:pPr>
            <a:lnSpc>
              <a:spcPct val="100000"/>
            </a:lnSpc>
          </a:pPr>
          <a:r>
            <a:rPr lang="en-US" altLang="zh-CN" noProof="0" dirty="0">
              <a:latin typeface="Microsoft YaHei UI" panose="020B0503020204020204" pitchFamily="34" charset="-122"/>
              <a:ea typeface="Microsoft YaHei UI" panose="020B0503020204020204" pitchFamily="34" charset="-122"/>
            </a:rPr>
            <a:t>    STM32</a:t>
          </a:r>
          <a:endParaRPr lang="zh-CN" altLang="en-US" noProof="0" dirty="0">
            <a:latin typeface="Microsoft YaHei UI" panose="020B0503020204020204" pitchFamily="34" charset="-122"/>
            <a:ea typeface="Microsoft YaHei UI" panose="020B0503020204020204" pitchFamily="34" charset="-122"/>
          </a:endParaRPr>
        </a:p>
      </dgm:t>
    </dgm:pt>
    <dgm:pt modelId="{0BEED663-FC38-4EAD-940F-4C475D2C87DB}" type="parTrans" cxnId="{C5E94186-9CB6-4C42-92B3-C546CC53A7B9}">
      <dgm:prSet/>
      <dgm:spPr/>
      <dgm:t>
        <a:bodyPr rtlCol="0"/>
        <a:lstStyle/>
        <a:p>
          <a:pPr rtl="0"/>
          <a:endParaRPr lang="zh-CN" altLang="en-US" noProof="0" dirty="0"/>
        </a:p>
      </dgm:t>
    </dgm:pt>
    <dgm:pt modelId="{808B76D0-8EC7-469A-93AC-7A6017188A9D}" type="sibTrans" cxnId="{C5E94186-9CB6-4C42-92B3-C546CC53A7B9}">
      <dgm:prSet/>
      <dgm:spPr/>
      <dgm:t>
        <a:bodyPr rtlCol="0"/>
        <a:lstStyle/>
        <a:p>
          <a:pPr rtl="0"/>
          <a:endParaRPr lang="zh-CN" altLang="en-US" noProof="0" dirty="0"/>
        </a:p>
      </dgm:t>
    </dgm:pt>
    <dgm:pt modelId="{39166502-40B2-441C-8391-3FB2E3F462D9}" type="pres">
      <dgm:prSet presAssocID="{D4503D04-C97E-4622-AE07-D0307CB3B4CA}" presName="root" presStyleCnt="0">
        <dgm:presLayoutVars>
          <dgm:dir/>
          <dgm:resizeHandles val="exact"/>
        </dgm:presLayoutVars>
      </dgm:prSet>
      <dgm:spPr/>
    </dgm:pt>
    <dgm:pt modelId="{2FE2D3FA-309E-4C49-82F5-739475F937A2}" type="pres">
      <dgm:prSet presAssocID="{AAC263CB-8256-4B03-92FE-1622698FB3E9}" presName="compNode" presStyleCnt="0"/>
      <dgm:spPr/>
    </dgm:pt>
    <dgm:pt modelId="{A913A8AD-8B01-4110-A29F-10CC5F7A2D5A}" type="pres">
      <dgm:prSet presAssocID="{AAC263CB-8256-4B03-92FE-1622698FB3E9}" presName="bgRect" presStyleLbl="bgShp" presStyleIdx="0" presStyleCnt="1" custFlipVert="1" custScaleY="192707" custLinFactNeighborX="238" custLinFactNeighborY="-939"/>
      <dgm:spPr/>
    </dgm:pt>
    <dgm:pt modelId="{25B2245B-A34B-48ED-A134-55D6D3C49DD6}" type="pres">
      <dgm:prSet presAssocID="{AAC263CB-8256-4B03-92FE-1622698FB3E9}" presName="iconRect" presStyleLbl="node1" presStyleIdx="0" presStyleCnt="1" custScaleX="209182" custScaleY="190190" custLinFactNeighborX="64858" custLinFactNeighborY="-1813"/>
      <dgm:spPr>
        <a:blipFill rotWithShape="1">
          <a:blip xmlns:r="http://schemas.openxmlformats.org/officeDocument/2006/relationships" r:embed="rId1" cstate="email">
            <a:extLst>
              <a:ext uri="{28A0092B-C50C-407E-A947-70E740481C1C}">
                <a14:useLocalDpi xmlns:a14="http://schemas.microsoft.com/office/drawing/2010/main"/>
              </a:ext>
              <a:ext uri="{96DAC541-7B7A-43D3-8B79-37D633B846F1}">
                <asvg:svgBlip xmlns:asvg="http://schemas.microsoft.com/office/drawing/2016/SVG/main" r:embed="rId2"/>
              </a:ext>
            </a:extLst>
          </a:blip>
          <a:srcRect/>
          <a:stretch>
            <a:fillRect/>
          </a:stretch>
        </a:blipFill>
      </dgm:spPr>
    </dgm:pt>
    <dgm:pt modelId="{A4182B5C-E0A1-40BE-97BB-895E1E017E1E}" type="pres">
      <dgm:prSet presAssocID="{AAC263CB-8256-4B03-92FE-1622698FB3E9}" presName="spaceRect" presStyleCnt="0"/>
      <dgm:spPr/>
    </dgm:pt>
    <dgm:pt modelId="{7AD3242E-FC26-455F-B6ED-8FC692CBD89E}" type="pres">
      <dgm:prSet presAssocID="{AAC263CB-8256-4B03-92FE-1622698FB3E9}" presName="parTx" presStyleLbl="revTx" presStyleIdx="0" presStyleCnt="1">
        <dgm:presLayoutVars>
          <dgm:chMax val="0"/>
          <dgm:chPref val="0"/>
        </dgm:presLayoutVars>
      </dgm:prSet>
      <dgm:spPr/>
    </dgm:pt>
  </dgm:ptLst>
  <dgm:cxnLst>
    <dgm:cxn modelId="{2CCC003E-B7AD-4C30-9C6F-8B298514477E}" type="presOf" srcId="{AAC263CB-8256-4B03-92FE-1622698FB3E9}" destId="{7AD3242E-FC26-455F-B6ED-8FC692CBD89E}" srcOrd="0" destOrd="0" presId="urn:microsoft.com/office/officeart/2018/2/layout/IconVerticalSolidList"/>
    <dgm:cxn modelId="{E7C78E61-E3FA-445D-BAF9-CB775E344677}" type="presOf" srcId="{D4503D04-C97E-4622-AE07-D0307CB3B4CA}" destId="{39166502-40B2-441C-8391-3FB2E3F462D9}" srcOrd="0" destOrd="0" presId="urn:microsoft.com/office/officeart/2018/2/layout/IconVerticalSolidList"/>
    <dgm:cxn modelId="{C5E94186-9CB6-4C42-92B3-C546CC53A7B9}" srcId="{D4503D04-C97E-4622-AE07-D0307CB3B4CA}" destId="{AAC263CB-8256-4B03-92FE-1622698FB3E9}" srcOrd="0" destOrd="0" parTransId="{0BEED663-FC38-4EAD-940F-4C475D2C87DB}" sibTransId="{808B76D0-8EC7-469A-93AC-7A6017188A9D}"/>
    <dgm:cxn modelId="{26ADDC92-B8C0-494E-8C80-6C6005724D17}" type="presParOf" srcId="{39166502-40B2-441C-8391-3FB2E3F462D9}" destId="{2FE2D3FA-309E-4C49-82F5-739475F937A2}" srcOrd="0" destOrd="0" presId="urn:microsoft.com/office/officeart/2018/2/layout/IconVerticalSolidList"/>
    <dgm:cxn modelId="{C29062AE-62BE-454A-B75E-11F5FDBE6F09}" type="presParOf" srcId="{2FE2D3FA-309E-4C49-82F5-739475F937A2}" destId="{A913A8AD-8B01-4110-A29F-10CC5F7A2D5A}" srcOrd="0" destOrd="0" presId="urn:microsoft.com/office/officeart/2018/2/layout/IconVerticalSolidList"/>
    <dgm:cxn modelId="{80BF740B-B489-4A39-892F-07E44CC5C1C0}" type="presParOf" srcId="{2FE2D3FA-309E-4C49-82F5-739475F937A2}" destId="{25B2245B-A34B-48ED-A134-55D6D3C49DD6}" srcOrd="1" destOrd="0" presId="urn:microsoft.com/office/officeart/2018/2/layout/IconVerticalSolidList"/>
    <dgm:cxn modelId="{72A78F66-F5FB-4F1D-B34F-9288A80DCCF9}" type="presParOf" srcId="{2FE2D3FA-309E-4C49-82F5-739475F937A2}" destId="{A4182B5C-E0A1-40BE-97BB-895E1E017E1E}" srcOrd="2" destOrd="0" presId="urn:microsoft.com/office/officeart/2018/2/layout/IconVerticalSolidList"/>
    <dgm:cxn modelId="{CDADCEFC-3325-4B77-BD33-28C0E7EC68DF}" type="presParOf" srcId="{2FE2D3FA-309E-4C49-82F5-739475F937A2}" destId="{7AD3242E-FC26-455F-B6ED-8FC692CBD89E}" srcOrd="3" destOrd="0" presId="urn:microsoft.com/office/officeart/2018/2/layout/IconVerticalSolid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10.xml><?xml version="1.0" encoding="utf-8"?>
<dgm:dataModel xmlns:dgm="http://schemas.openxmlformats.org/drawingml/2006/diagram" xmlns:a="http://schemas.openxmlformats.org/drawingml/2006/main">
  <dgm:ptLst>
    <dgm:pt modelId="{D4503D04-C97E-4622-AE07-D0307CB3B4CA}"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t>
        <a:bodyPr rtlCol="0"/>
        <a:lstStyle/>
        <a:p>
          <a:pPr rtl="0"/>
          <a:endParaRPr lang="en-US"/>
        </a:p>
      </dgm:t>
    </dgm:pt>
    <dgm:pt modelId="{AAC263CB-8256-4B03-92FE-1622698FB3E9}">
      <dgm:prSet/>
      <dgm:spPr/>
      <dgm:t>
        <a:bodyPr rtlCol="0"/>
        <a:lstStyle/>
        <a:p>
          <a:pPr algn="ctr">
            <a:lnSpc>
              <a:spcPct val="100000"/>
            </a:lnSpc>
          </a:pPr>
          <a:r>
            <a:rPr lang="zh-CN" altLang="en-US" noProof="0" dirty="0">
              <a:latin typeface="Microsoft YaHei UI" panose="020B0503020204020204" pitchFamily="34" charset="-122"/>
              <a:ea typeface="Microsoft YaHei UI" panose="020B0503020204020204" pitchFamily="34" charset="-122"/>
            </a:rPr>
            <a:t>外部</a:t>
          </a:r>
          <a:r>
            <a:rPr lang="en-US" altLang="zh-CN" noProof="0" dirty="0">
              <a:latin typeface="Microsoft YaHei UI" panose="020B0503020204020204" pitchFamily="34" charset="-122"/>
              <a:ea typeface="Microsoft YaHei UI" panose="020B0503020204020204" pitchFamily="34" charset="-122"/>
            </a:rPr>
            <a:t>flash</a:t>
          </a:r>
        </a:p>
        <a:p>
          <a:pPr algn="l">
            <a:lnSpc>
              <a:spcPct val="100000"/>
            </a:lnSpc>
          </a:pPr>
          <a:endParaRPr lang="zh-CN" altLang="en-US" noProof="0" dirty="0">
            <a:latin typeface="Microsoft YaHei UI" panose="020B0503020204020204" pitchFamily="34" charset="-122"/>
            <a:ea typeface="Microsoft YaHei UI" panose="020B0503020204020204" pitchFamily="34" charset="-122"/>
          </a:endParaRPr>
        </a:p>
      </dgm:t>
    </dgm:pt>
    <dgm:pt modelId="{0BEED663-FC38-4EAD-940F-4C475D2C87DB}" type="parTrans" cxnId="{C5E94186-9CB6-4C42-92B3-C546CC53A7B9}">
      <dgm:prSet/>
      <dgm:spPr/>
      <dgm:t>
        <a:bodyPr rtlCol="0"/>
        <a:lstStyle/>
        <a:p>
          <a:pPr rtl="0"/>
          <a:endParaRPr lang="zh-CN" altLang="en-US" noProof="0" dirty="0"/>
        </a:p>
      </dgm:t>
    </dgm:pt>
    <dgm:pt modelId="{808B76D0-8EC7-469A-93AC-7A6017188A9D}" type="sibTrans" cxnId="{C5E94186-9CB6-4C42-92B3-C546CC53A7B9}">
      <dgm:prSet/>
      <dgm:spPr/>
      <dgm:t>
        <a:bodyPr rtlCol="0"/>
        <a:lstStyle/>
        <a:p>
          <a:pPr rtl="0"/>
          <a:endParaRPr lang="zh-CN" altLang="en-US" noProof="0" dirty="0"/>
        </a:p>
      </dgm:t>
    </dgm:pt>
    <dgm:pt modelId="{39166502-40B2-441C-8391-3FB2E3F462D9}" type="pres">
      <dgm:prSet presAssocID="{D4503D04-C97E-4622-AE07-D0307CB3B4CA}" presName="root" presStyleCnt="0">
        <dgm:presLayoutVars>
          <dgm:dir/>
          <dgm:resizeHandles val="exact"/>
        </dgm:presLayoutVars>
      </dgm:prSet>
      <dgm:spPr/>
    </dgm:pt>
    <dgm:pt modelId="{2FE2D3FA-309E-4C49-82F5-739475F937A2}" type="pres">
      <dgm:prSet presAssocID="{AAC263CB-8256-4B03-92FE-1622698FB3E9}" presName="compNode" presStyleCnt="0"/>
      <dgm:spPr/>
    </dgm:pt>
    <dgm:pt modelId="{A913A8AD-8B01-4110-A29F-10CC5F7A2D5A}" type="pres">
      <dgm:prSet presAssocID="{AAC263CB-8256-4B03-92FE-1622698FB3E9}" presName="bgRect" presStyleLbl="bgShp" presStyleIdx="0" presStyleCnt="1" custFlipVert="1" custScaleY="192707" custLinFactNeighborX="-1386" custLinFactNeighborY="0"/>
      <dgm:spPr/>
    </dgm:pt>
    <dgm:pt modelId="{25B2245B-A34B-48ED-A134-55D6D3C49DD6}" type="pres">
      <dgm:prSet presAssocID="{AAC263CB-8256-4B03-92FE-1622698FB3E9}" presName="iconRect" presStyleLbl="node1" presStyleIdx="0" presStyleCnt="1" custScaleX="99349" custScaleY="112911" custLinFactNeighborX="-1119" custLinFactNeighborY="-3633"/>
      <dgm:spPr>
        <a:blipFill rotWithShape="1">
          <a:blip xmlns:r="http://schemas.openxmlformats.org/officeDocument/2006/relationships" r:embed="rId1">
            <a:extLst>
              <a:ext uri="{BEBA8EAE-BF5A-486C-A8C5-ECC9F3942E4B}">
                <a14:imgProps xmlns:a14="http://schemas.microsoft.com/office/drawing/2010/main">
                  <a14:imgLayer r:embed="rId2">
                    <a14:imgEffect>
                      <a14:backgroundRemoval t="5778" b="93778" l="9778" r="93778">
                        <a14:foregroundMark x1="47556" y1="46222" x2="47556" y2="46222"/>
                        <a14:foregroundMark x1="54222" y1="47556" x2="54222" y2="47556"/>
                        <a14:foregroundMark x1="56000" y1="49333" x2="56000" y2="49333"/>
                        <a14:foregroundMark x1="72889" y1="44444" x2="72889" y2="44444"/>
                        <a14:foregroundMark x1="42222" y1="51556" x2="42222" y2="51556"/>
                        <a14:foregroundMark x1="41333" y1="48000" x2="41333" y2="48000"/>
                        <a14:foregroundMark x1="43556" y1="59111" x2="43556" y2="59111"/>
                        <a14:foregroundMark x1="50222" y1="57333" x2="50222" y2="57333"/>
                        <a14:foregroundMark x1="60889" y1="56889" x2="60889" y2="56889"/>
                        <a14:foregroundMark x1="53778" y1="57333" x2="53778" y2="57333"/>
                        <a14:foregroundMark x1="56444" y1="66222" x2="56444" y2="66222"/>
                        <a14:foregroundMark x1="64444" y1="66667" x2="64444" y2="66667"/>
                        <a14:foregroundMark x1="48000" y1="77333" x2="48000" y2="77333"/>
                      </a14:backgroundRemoval>
                    </a14:imgEffect>
                  </a14:imgLayer>
                </a14:imgProps>
              </a:ext>
            </a:extLst>
          </a:blip>
          <a:srcRect/>
          <a:stretch>
            <a:fillRect l="-10000" r="-10000"/>
          </a:stretch>
        </a:blipFill>
      </dgm:spPr>
    </dgm:pt>
    <dgm:pt modelId="{A4182B5C-E0A1-40BE-97BB-895E1E017E1E}" type="pres">
      <dgm:prSet presAssocID="{AAC263CB-8256-4B03-92FE-1622698FB3E9}" presName="spaceRect" presStyleCnt="0"/>
      <dgm:spPr/>
    </dgm:pt>
    <dgm:pt modelId="{7AD3242E-FC26-455F-B6ED-8FC692CBD89E}" type="pres">
      <dgm:prSet presAssocID="{AAC263CB-8256-4B03-92FE-1622698FB3E9}" presName="parTx" presStyleLbl="revTx" presStyleIdx="0" presStyleCnt="1" custLinFactNeighborX="-25654" custLinFactNeighborY="-4575">
        <dgm:presLayoutVars>
          <dgm:chMax val="0"/>
          <dgm:chPref val="0"/>
        </dgm:presLayoutVars>
      </dgm:prSet>
      <dgm:spPr/>
    </dgm:pt>
  </dgm:ptLst>
  <dgm:cxnLst>
    <dgm:cxn modelId="{2CCC003E-B7AD-4C30-9C6F-8B298514477E}" type="presOf" srcId="{AAC263CB-8256-4B03-92FE-1622698FB3E9}" destId="{7AD3242E-FC26-455F-B6ED-8FC692CBD89E}" srcOrd="0" destOrd="0" presId="urn:microsoft.com/office/officeart/2018/2/layout/IconVerticalSolidList"/>
    <dgm:cxn modelId="{E7C78E61-E3FA-445D-BAF9-CB775E344677}" type="presOf" srcId="{D4503D04-C97E-4622-AE07-D0307CB3B4CA}" destId="{39166502-40B2-441C-8391-3FB2E3F462D9}" srcOrd="0" destOrd="0" presId="urn:microsoft.com/office/officeart/2018/2/layout/IconVerticalSolidList"/>
    <dgm:cxn modelId="{C5E94186-9CB6-4C42-92B3-C546CC53A7B9}" srcId="{D4503D04-C97E-4622-AE07-D0307CB3B4CA}" destId="{AAC263CB-8256-4B03-92FE-1622698FB3E9}" srcOrd="0" destOrd="0" parTransId="{0BEED663-FC38-4EAD-940F-4C475D2C87DB}" sibTransId="{808B76D0-8EC7-469A-93AC-7A6017188A9D}"/>
    <dgm:cxn modelId="{26ADDC92-B8C0-494E-8C80-6C6005724D17}" type="presParOf" srcId="{39166502-40B2-441C-8391-3FB2E3F462D9}" destId="{2FE2D3FA-309E-4C49-82F5-739475F937A2}" srcOrd="0" destOrd="0" presId="urn:microsoft.com/office/officeart/2018/2/layout/IconVerticalSolidList"/>
    <dgm:cxn modelId="{C29062AE-62BE-454A-B75E-11F5FDBE6F09}" type="presParOf" srcId="{2FE2D3FA-309E-4C49-82F5-739475F937A2}" destId="{A913A8AD-8B01-4110-A29F-10CC5F7A2D5A}" srcOrd="0" destOrd="0" presId="urn:microsoft.com/office/officeart/2018/2/layout/IconVerticalSolidList"/>
    <dgm:cxn modelId="{80BF740B-B489-4A39-892F-07E44CC5C1C0}" type="presParOf" srcId="{2FE2D3FA-309E-4C49-82F5-739475F937A2}" destId="{25B2245B-A34B-48ED-A134-55D6D3C49DD6}" srcOrd="1" destOrd="0" presId="urn:microsoft.com/office/officeart/2018/2/layout/IconVerticalSolidList"/>
    <dgm:cxn modelId="{72A78F66-F5FB-4F1D-B34F-9288A80DCCF9}" type="presParOf" srcId="{2FE2D3FA-309E-4C49-82F5-739475F937A2}" destId="{A4182B5C-E0A1-40BE-97BB-895E1E017E1E}" srcOrd="2" destOrd="0" presId="urn:microsoft.com/office/officeart/2018/2/layout/IconVerticalSolidList"/>
    <dgm:cxn modelId="{CDADCEFC-3325-4B77-BD33-28C0E7EC68DF}" type="presParOf" srcId="{2FE2D3FA-309E-4C49-82F5-739475F937A2}" destId="{7AD3242E-FC26-455F-B6ED-8FC692CBD89E}" srcOrd="3" destOrd="0" presId="urn:microsoft.com/office/officeart/2018/2/layout/IconVerticalSolidList"/>
  </dgm:cxnLst>
  <dgm:bg/>
  <dgm:whole>
    <a:ln>
      <a:noFill/>
    </a:ln>
  </dgm:whole>
  <dgm:extLst>
    <a:ext uri="http://schemas.microsoft.com/office/drawing/2008/diagram">
      <dsp:dataModelExt xmlns:dsp="http://schemas.microsoft.com/office/drawing/2008/diagram" relId="rId24" minVer="http://schemas.openxmlformats.org/drawingml/2006/diagram"/>
    </a:ext>
  </dgm:extLst>
</dgm:dataModel>
</file>

<file path=ppt/diagrams/data11.xml><?xml version="1.0" encoding="utf-8"?>
<dgm:dataModel xmlns:dgm="http://schemas.openxmlformats.org/drawingml/2006/diagram" xmlns:a="http://schemas.openxmlformats.org/drawingml/2006/main">
  <dgm:ptLst>
    <dgm:pt modelId="{D4503D04-C97E-4622-AE07-D0307CB3B4CA}"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t>
        <a:bodyPr rtlCol="0"/>
        <a:lstStyle/>
        <a:p>
          <a:pPr rtl="0"/>
          <a:endParaRPr lang="en-US"/>
        </a:p>
      </dgm:t>
    </dgm:pt>
    <dgm:pt modelId="{AAC263CB-8256-4B03-92FE-1622698FB3E9}">
      <dgm:prSet/>
      <dgm:spPr/>
      <dgm:t>
        <a:bodyPr rtlCol="0"/>
        <a:lstStyle/>
        <a:p>
          <a:pPr>
            <a:lnSpc>
              <a:spcPct val="100000"/>
            </a:lnSpc>
          </a:pPr>
          <a:r>
            <a:rPr lang="en-US" altLang="zh-CN" noProof="0" dirty="0">
              <a:latin typeface="Microsoft YaHei UI" panose="020B0503020204020204" pitchFamily="34" charset="-122"/>
              <a:ea typeface="Microsoft YaHei UI" panose="020B0503020204020204" pitchFamily="34" charset="-122"/>
            </a:rPr>
            <a:t>    DHT12</a:t>
          </a:r>
          <a:endParaRPr lang="zh-CN" altLang="en-US" noProof="0" dirty="0">
            <a:latin typeface="Microsoft YaHei UI" panose="020B0503020204020204" pitchFamily="34" charset="-122"/>
            <a:ea typeface="Microsoft YaHei UI" panose="020B0503020204020204" pitchFamily="34" charset="-122"/>
          </a:endParaRPr>
        </a:p>
      </dgm:t>
    </dgm:pt>
    <dgm:pt modelId="{0BEED663-FC38-4EAD-940F-4C475D2C87DB}" type="parTrans" cxnId="{C5E94186-9CB6-4C42-92B3-C546CC53A7B9}">
      <dgm:prSet/>
      <dgm:spPr/>
      <dgm:t>
        <a:bodyPr rtlCol="0"/>
        <a:lstStyle/>
        <a:p>
          <a:pPr rtl="0"/>
          <a:endParaRPr lang="zh-CN" altLang="en-US" noProof="0" dirty="0"/>
        </a:p>
      </dgm:t>
    </dgm:pt>
    <dgm:pt modelId="{808B76D0-8EC7-469A-93AC-7A6017188A9D}" type="sibTrans" cxnId="{C5E94186-9CB6-4C42-92B3-C546CC53A7B9}">
      <dgm:prSet/>
      <dgm:spPr/>
      <dgm:t>
        <a:bodyPr rtlCol="0"/>
        <a:lstStyle/>
        <a:p>
          <a:pPr rtl="0"/>
          <a:endParaRPr lang="zh-CN" altLang="en-US" noProof="0" dirty="0"/>
        </a:p>
      </dgm:t>
    </dgm:pt>
    <dgm:pt modelId="{39166502-40B2-441C-8391-3FB2E3F462D9}" type="pres">
      <dgm:prSet presAssocID="{D4503D04-C97E-4622-AE07-D0307CB3B4CA}" presName="root" presStyleCnt="0">
        <dgm:presLayoutVars>
          <dgm:dir/>
          <dgm:resizeHandles val="exact"/>
        </dgm:presLayoutVars>
      </dgm:prSet>
      <dgm:spPr/>
    </dgm:pt>
    <dgm:pt modelId="{2FE2D3FA-309E-4C49-82F5-739475F937A2}" type="pres">
      <dgm:prSet presAssocID="{AAC263CB-8256-4B03-92FE-1622698FB3E9}" presName="compNode" presStyleCnt="0"/>
      <dgm:spPr/>
    </dgm:pt>
    <dgm:pt modelId="{A913A8AD-8B01-4110-A29F-10CC5F7A2D5A}" type="pres">
      <dgm:prSet presAssocID="{AAC263CB-8256-4B03-92FE-1622698FB3E9}" presName="bgRect" presStyleLbl="bgShp" presStyleIdx="0" presStyleCnt="1" custFlipVert="1" custScaleY="192707" custLinFactNeighborX="-36821" custLinFactNeighborY="-6651"/>
      <dgm:spPr/>
    </dgm:pt>
    <dgm:pt modelId="{25B2245B-A34B-48ED-A134-55D6D3C49DD6}" type="pres">
      <dgm:prSet presAssocID="{AAC263CB-8256-4B03-92FE-1622698FB3E9}" presName="iconRect" presStyleLbl="node1" presStyleIdx="0" presStyleCnt="1" custScaleX="209182" custScaleY="252432" custLinFactNeighborX="88138" custLinFactNeighborY="32505"/>
      <dgm:spPr>
        <a:blipFill rotWithShape="1">
          <a:blip xmlns:r="http://schemas.openxmlformats.org/officeDocument/2006/relationships" r:embed="rId1">
            <a:duotone>
              <a:srgbClr val="D7537B">
                <a:shade val="45000"/>
                <a:satMod val="135000"/>
              </a:srgbClr>
              <a:prstClr val="white"/>
            </a:duotone>
            <a:extLst>
              <a:ext uri="{BEBA8EAE-BF5A-486C-A8C5-ECC9F3942E4B}">
                <a14:imgProps xmlns:a14="http://schemas.microsoft.com/office/drawing/2010/main">
                  <a14:imgLayer r:embed="rId2">
                    <a14:imgEffect>
                      <a14:backgroundRemoval t="0" b="89778" l="9778" r="89778">
                        <a14:foregroundMark x1="42222" y1="56444" x2="46667" y2="66667"/>
                        <a14:foregroundMark x1="50222" y1="20444" x2="50222" y2="20444"/>
                      </a14:backgroundRemoval>
                    </a14:imgEffect>
                  </a14:imgLayer>
                </a14:imgProps>
              </a:ext>
            </a:extLst>
          </a:blip>
          <a:srcRect/>
          <a:stretch>
            <a:fillRect l="-10000" r="-10000"/>
          </a:stretch>
        </a:blipFill>
      </dgm:spPr>
    </dgm:pt>
    <dgm:pt modelId="{A4182B5C-E0A1-40BE-97BB-895E1E017E1E}" type="pres">
      <dgm:prSet presAssocID="{AAC263CB-8256-4B03-92FE-1622698FB3E9}" presName="spaceRect" presStyleCnt="0"/>
      <dgm:spPr/>
    </dgm:pt>
    <dgm:pt modelId="{7AD3242E-FC26-455F-B6ED-8FC692CBD89E}" type="pres">
      <dgm:prSet presAssocID="{AAC263CB-8256-4B03-92FE-1622698FB3E9}" presName="parTx" presStyleLbl="revTx" presStyleIdx="0" presStyleCnt="1">
        <dgm:presLayoutVars>
          <dgm:chMax val="0"/>
          <dgm:chPref val="0"/>
        </dgm:presLayoutVars>
      </dgm:prSet>
      <dgm:spPr/>
    </dgm:pt>
  </dgm:ptLst>
  <dgm:cxnLst>
    <dgm:cxn modelId="{2CCC003E-B7AD-4C30-9C6F-8B298514477E}" type="presOf" srcId="{AAC263CB-8256-4B03-92FE-1622698FB3E9}" destId="{7AD3242E-FC26-455F-B6ED-8FC692CBD89E}" srcOrd="0" destOrd="0" presId="urn:microsoft.com/office/officeart/2018/2/layout/IconVerticalSolidList"/>
    <dgm:cxn modelId="{E7C78E61-E3FA-445D-BAF9-CB775E344677}" type="presOf" srcId="{D4503D04-C97E-4622-AE07-D0307CB3B4CA}" destId="{39166502-40B2-441C-8391-3FB2E3F462D9}" srcOrd="0" destOrd="0" presId="urn:microsoft.com/office/officeart/2018/2/layout/IconVerticalSolidList"/>
    <dgm:cxn modelId="{C5E94186-9CB6-4C42-92B3-C546CC53A7B9}" srcId="{D4503D04-C97E-4622-AE07-D0307CB3B4CA}" destId="{AAC263CB-8256-4B03-92FE-1622698FB3E9}" srcOrd="0" destOrd="0" parTransId="{0BEED663-FC38-4EAD-940F-4C475D2C87DB}" sibTransId="{808B76D0-8EC7-469A-93AC-7A6017188A9D}"/>
    <dgm:cxn modelId="{26ADDC92-B8C0-494E-8C80-6C6005724D17}" type="presParOf" srcId="{39166502-40B2-441C-8391-3FB2E3F462D9}" destId="{2FE2D3FA-309E-4C49-82F5-739475F937A2}" srcOrd="0" destOrd="0" presId="urn:microsoft.com/office/officeart/2018/2/layout/IconVerticalSolidList"/>
    <dgm:cxn modelId="{C29062AE-62BE-454A-B75E-11F5FDBE6F09}" type="presParOf" srcId="{2FE2D3FA-309E-4C49-82F5-739475F937A2}" destId="{A913A8AD-8B01-4110-A29F-10CC5F7A2D5A}" srcOrd="0" destOrd="0" presId="urn:microsoft.com/office/officeart/2018/2/layout/IconVerticalSolidList"/>
    <dgm:cxn modelId="{80BF740B-B489-4A39-892F-07E44CC5C1C0}" type="presParOf" srcId="{2FE2D3FA-309E-4C49-82F5-739475F937A2}" destId="{25B2245B-A34B-48ED-A134-55D6D3C49DD6}" srcOrd="1" destOrd="0" presId="urn:microsoft.com/office/officeart/2018/2/layout/IconVerticalSolidList"/>
    <dgm:cxn modelId="{72A78F66-F5FB-4F1D-B34F-9288A80DCCF9}" type="presParOf" srcId="{2FE2D3FA-309E-4C49-82F5-739475F937A2}" destId="{A4182B5C-E0A1-40BE-97BB-895E1E017E1E}" srcOrd="2" destOrd="0" presId="urn:microsoft.com/office/officeart/2018/2/layout/IconVerticalSolidList"/>
    <dgm:cxn modelId="{CDADCEFC-3325-4B77-BD33-28C0E7EC68DF}" type="presParOf" srcId="{2FE2D3FA-309E-4C49-82F5-739475F937A2}" destId="{7AD3242E-FC26-455F-B6ED-8FC692CBD89E}" srcOrd="3" destOrd="0" presId="urn:microsoft.com/office/officeart/2018/2/layout/IconVerticalSolidList"/>
  </dgm:cxnLst>
  <dgm:bg/>
  <dgm:whole>
    <a:ln>
      <a:noFill/>
    </a:ln>
  </dgm:whole>
  <dgm:extLst>
    <a:ext uri="http://schemas.microsoft.com/office/drawing/2008/diagram">
      <dsp:dataModelExt xmlns:dsp="http://schemas.microsoft.com/office/drawing/2008/diagram" relId="rId29" minVer="http://schemas.openxmlformats.org/drawingml/2006/diagram"/>
    </a:ext>
  </dgm:extLst>
</dgm:dataModel>
</file>

<file path=ppt/diagrams/data12.xml><?xml version="1.0" encoding="utf-8"?>
<dgm:dataModel xmlns:dgm="http://schemas.openxmlformats.org/drawingml/2006/diagram" xmlns:a="http://schemas.openxmlformats.org/drawingml/2006/main">
  <dgm:ptLst>
    <dgm:pt modelId="{D4503D04-C97E-4622-AE07-D0307CB3B4CA}"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t>
        <a:bodyPr rtlCol="0"/>
        <a:lstStyle/>
        <a:p>
          <a:pPr rtl="0"/>
          <a:endParaRPr lang="en-US"/>
        </a:p>
      </dgm:t>
    </dgm:pt>
    <dgm:pt modelId="{AAC263CB-8256-4B03-92FE-1622698FB3E9}">
      <dgm:prSet/>
      <dgm:spPr/>
      <dgm:t>
        <a:bodyPr rtlCol="0"/>
        <a:lstStyle/>
        <a:p>
          <a:pPr algn="l">
            <a:lnSpc>
              <a:spcPct val="100000"/>
            </a:lnSpc>
          </a:pPr>
          <a:r>
            <a:rPr lang="en-US" altLang="zh-CN" noProof="0" dirty="0">
              <a:latin typeface="Microsoft YaHei UI" panose="020B0503020204020204" pitchFamily="34" charset="-122"/>
              <a:ea typeface="Microsoft YaHei UI" panose="020B0503020204020204" pitchFamily="34" charset="-122"/>
            </a:rPr>
            <a:t>    TCS3472</a:t>
          </a:r>
          <a:endParaRPr lang="zh-CN" altLang="en-US" noProof="0" dirty="0">
            <a:latin typeface="Microsoft YaHei UI" panose="020B0503020204020204" pitchFamily="34" charset="-122"/>
            <a:ea typeface="Microsoft YaHei UI" panose="020B0503020204020204" pitchFamily="34" charset="-122"/>
          </a:endParaRPr>
        </a:p>
      </dgm:t>
    </dgm:pt>
    <dgm:pt modelId="{0BEED663-FC38-4EAD-940F-4C475D2C87DB}" type="parTrans" cxnId="{C5E94186-9CB6-4C42-92B3-C546CC53A7B9}">
      <dgm:prSet/>
      <dgm:spPr/>
      <dgm:t>
        <a:bodyPr rtlCol="0"/>
        <a:lstStyle/>
        <a:p>
          <a:pPr rtl="0"/>
          <a:endParaRPr lang="zh-CN" altLang="en-US" noProof="0" dirty="0"/>
        </a:p>
      </dgm:t>
    </dgm:pt>
    <dgm:pt modelId="{808B76D0-8EC7-469A-93AC-7A6017188A9D}" type="sibTrans" cxnId="{C5E94186-9CB6-4C42-92B3-C546CC53A7B9}">
      <dgm:prSet/>
      <dgm:spPr/>
      <dgm:t>
        <a:bodyPr rtlCol="0"/>
        <a:lstStyle/>
        <a:p>
          <a:pPr rtl="0"/>
          <a:endParaRPr lang="zh-CN" altLang="en-US" noProof="0" dirty="0"/>
        </a:p>
      </dgm:t>
    </dgm:pt>
    <dgm:pt modelId="{39166502-40B2-441C-8391-3FB2E3F462D9}" type="pres">
      <dgm:prSet presAssocID="{D4503D04-C97E-4622-AE07-D0307CB3B4CA}" presName="root" presStyleCnt="0">
        <dgm:presLayoutVars>
          <dgm:dir/>
          <dgm:resizeHandles val="exact"/>
        </dgm:presLayoutVars>
      </dgm:prSet>
      <dgm:spPr/>
    </dgm:pt>
    <dgm:pt modelId="{2FE2D3FA-309E-4C49-82F5-739475F937A2}" type="pres">
      <dgm:prSet presAssocID="{AAC263CB-8256-4B03-92FE-1622698FB3E9}" presName="compNode" presStyleCnt="0"/>
      <dgm:spPr/>
    </dgm:pt>
    <dgm:pt modelId="{A913A8AD-8B01-4110-A29F-10CC5F7A2D5A}" type="pres">
      <dgm:prSet presAssocID="{AAC263CB-8256-4B03-92FE-1622698FB3E9}" presName="bgRect" presStyleLbl="bgShp" presStyleIdx="0" presStyleCnt="1" custFlipVert="1" custScaleY="198493" custLinFactNeighborX="-4682" custLinFactNeighborY="971"/>
      <dgm:spPr/>
    </dgm:pt>
    <dgm:pt modelId="{25B2245B-A34B-48ED-A134-55D6D3C49DD6}" type="pres">
      <dgm:prSet presAssocID="{AAC263CB-8256-4B03-92FE-1622698FB3E9}" presName="iconRect" presStyleLbl="node1" presStyleIdx="0" presStyleCnt="1" custScaleX="341709" custScaleY="389627" custLinFactNeighborX="24878" custLinFactNeighborY="34571"/>
      <dgm:spPr>
        <a:blipFill rotWithShape="1">
          <a:blip xmlns:r="http://schemas.openxmlformats.org/officeDocument/2006/relationships" r:embed="rId1">
            <a:extLst>
              <a:ext uri="{BEBA8EAE-BF5A-486C-A8C5-ECC9F3942E4B}">
                <a14:imgProps xmlns:a14="http://schemas.microsoft.com/office/drawing/2010/main">
                  <a14:imgLayer r:embed="rId2">
                    <a14:imgEffect>
                      <a14:backgroundRemoval t="9957" b="70996" l="9633" r="89908">
                        <a14:foregroundMark x1="45872" y1="37229" x2="51376" y2="35931"/>
                        <a14:foregroundMark x1="50917" y1="41991" x2="50917" y2="41991"/>
                        <a14:foregroundMark x1="47706" y1="42424" x2="47706" y2="42424"/>
                      </a14:backgroundRemoval>
                    </a14:imgEffect>
                  </a14:imgLayer>
                </a14:imgProps>
              </a:ext>
            </a:extLst>
          </a:blip>
          <a:srcRect/>
          <a:stretch>
            <a:fillRect l="-7000" r="-7000"/>
          </a:stretch>
        </a:blipFill>
      </dgm:spPr>
    </dgm:pt>
    <dgm:pt modelId="{A4182B5C-E0A1-40BE-97BB-895E1E017E1E}" type="pres">
      <dgm:prSet presAssocID="{AAC263CB-8256-4B03-92FE-1622698FB3E9}" presName="spaceRect" presStyleCnt="0"/>
      <dgm:spPr/>
    </dgm:pt>
    <dgm:pt modelId="{7AD3242E-FC26-455F-B6ED-8FC692CBD89E}" type="pres">
      <dgm:prSet presAssocID="{AAC263CB-8256-4B03-92FE-1622698FB3E9}" presName="parTx" presStyleLbl="revTx" presStyleIdx="0" presStyleCnt="1">
        <dgm:presLayoutVars>
          <dgm:chMax val="0"/>
          <dgm:chPref val="0"/>
        </dgm:presLayoutVars>
      </dgm:prSet>
      <dgm:spPr/>
    </dgm:pt>
  </dgm:ptLst>
  <dgm:cxnLst>
    <dgm:cxn modelId="{2CCC003E-B7AD-4C30-9C6F-8B298514477E}" type="presOf" srcId="{AAC263CB-8256-4B03-92FE-1622698FB3E9}" destId="{7AD3242E-FC26-455F-B6ED-8FC692CBD89E}" srcOrd="0" destOrd="0" presId="urn:microsoft.com/office/officeart/2018/2/layout/IconVerticalSolidList"/>
    <dgm:cxn modelId="{E7C78E61-E3FA-445D-BAF9-CB775E344677}" type="presOf" srcId="{D4503D04-C97E-4622-AE07-D0307CB3B4CA}" destId="{39166502-40B2-441C-8391-3FB2E3F462D9}" srcOrd="0" destOrd="0" presId="urn:microsoft.com/office/officeart/2018/2/layout/IconVerticalSolidList"/>
    <dgm:cxn modelId="{C5E94186-9CB6-4C42-92B3-C546CC53A7B9}" srcId="{D4503D04-C97E-4622-AE07-D0307CB3B4CA}" destId="{AAC263CB-8256-4B03-92FE-1622698FB3E9}" srcOrd="0" destOrd="0" parTransId="{0BEED663-FC38-4EAD-940F-4C475D2C87DB}" sibTransId="{808B76D0-8EC7-469A-93AC-7A6017188A9D}"/>
    <dgm:cxn modelId="{26ADDC92-B8C0-494E-8C80-6C6005724D17}" type="presParOf" srcId="{39166502-40B2-441C-8391-3FB2E3F462D9}" destId="{2FE2D3FA-309E-4C49-82F5-739475F937A2}" srcOrd="0" destOrd="0" presId="urn:microsoft.com/office/officeart/2018/2/layout/IconVerticalSolidList"/>
    <dgm:cxn modelId="{C29062AE-62BE-454A-B75E-11F5FDBE6F09}" type="presParOf" srcId="{2FE2D3FA-309E-4C49-82F5-739475F937A2}" destId="{A913A8AD-8B01-4110-A29F-10CC5F7A2D5A}" srcOrd="0" destOrd="0" presId="urn:microsoft.com/office/officeart/2018/2/layout/IconVerticalSolidList"/>
    <dgm:cxn modelId="{80BF740B-B489-4A39-892F-07E44CC5C1C0}" type="presParOf" srcId="{2FE2D3FA-309E-4C49-82F5-739475F937A2}" destId="{25B2245B-A34B-48ED-A134-55D6D3C49DD6}" srcOrd="1" destOrd="0" presId="urn:microsoft.com/office/officeart/2018/2/layout/IconVerticalSolidList"/>
    <dgm:cxn modelId="{72A78F66-F5FB-4F1D-B34F-9288A80DCCF9}" type="presParOf" srcId="{2FE2D3FA-309E-4C49-82F5-739475F937A2}" destId="{A4182B5C-E0A1-40BE-97BB-895E1E017E1E}" srcOrd="2" destOrd="0" presId="urn:microsoft.com/office/officeart/2018/2/layout/IconVerticalSolidList"/>
    <dgm:cxn modelId="{CDADCEFC-3325-4B77-BD33-28C0E7EC68DF}" type="presParOf" srcId="{2FE2D3FA-309E-4C49-82F5-739475F937A2}" destId="{7AD3242E-FC26-455F-B6ED-8FC692CBD89E}" srcOrd="3" destOrd="0" presId="urn:microsoft.com/office/officeart/2018/2/layout/IconVerticalSolidList"/>
  </dgm:cxnLst>
  <dgm:bg/>
  <dgm:whole>
    <a:ln>
      <a:noFill/>
    </a:ln>
  </dgm:whole>
  <dgm:extLst>
    <a:ext uri="http://schemas.microsoft.com/office/drawing/2008/diagram">
      <dsp:dataModelExt xmlns:dsp="http://schemas.microsoft.com/office/drawing/2008/diagram" relId="rId34" minVer="http://schemas.openxmlformats.org/drawingml/2006/diagram"/>
    </a:ext>
  </dgm:extLst>
</dgm:dataModel>
</file>

<file path=ppt/diagrams/data13.xml><?xml version="1.0" encoding="utf-8"?>
<dgm:dataModel xmlns:dgm="http://schemas.openxmlformats.org/drawingml/2006/diagram" xmlns:a="http://schemas.openxmlformats.org/drawingml/2006/main">
  <dgm:ptLst>
    <dgm:pt modelId="{D4503D04-C97E-4622-AE07-D0307CB3B4CA}"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t>
        <a:bodyPr rtlCol="0"/>
        <a:lstStyle/>
        <a:p>
          <a:pPr rtl="0"/>
          <a:endParaRPr lang="en-US"/>
        </a:p>
      </dgm:t>
    </dgm:pt>
    <dgm:pt modelId="{AAC263CB-8256-4B03-92FE-1622698FB3E9}">
      <dgm:prSet/>
      <dgm:spPr/>
      <dgm:t>
        <a:bodyPr rtlCol="0"/>
        <a:lstStyle/>
        <a:p>
          <a:pPr>
            <a:lnSpc>
              <a:spcPct val="100000"/>
            </a:lnSpc>
          </a:pPr>
          <a:r>
            <a:rPr lang="en-US" altLang="zh-CN" noProof="0" dirty="0">
              <a:latin typeface="Microsoft YaHei UI" panose="020B0503020204020204" pitchFamily="34" charset="-122"/>
              <a:ea typeface="Microsoft YaHei UI" panose="020B0503020204020204" pitchFamily="34" charset="-122"/>
            </a:rPr>
            <a:t>    MAX6675</a:t>
          </a:r>
          <a:endParaRPr lang="zh-CN" altLang="en-US" noProof="0" dirty="0">
            <a:latin typeface="Microsoft YaHei UI" panose="020B0503020204020204" pitchFamily="34" charset="-122"/>
            <a:ea typeface="Microsoft YaHei UI" panose="020B0503020204020204" pitchFamily="34" charset="-122"/>
          </a:endParaRPr>
        </a:p>
      </dgm:t>
    </dgm:pt>
    <dgm:pt modelId="{0BEED663-FC38-4EAD-940F-4C475D2C87DB}" type="parTrans" cxnId="{C5E94186-9CB6-4C42-92B3-C546CC53A7B9}">
      <dgm:prSet/>
      <dgm:spPr/>
      <dgm:t>
        <a:bodyPr rtlCol="0"/>
        <a:lstStyle/>
        <a:p>
          <a:pPr rtl="0"/>
          <a:endParaRPr lang="zh-CN" altLang="en-US" noProof="0" dirty="0"/>
        </a:p>
      </dgm:t>
    </dgm:pt>
    <dgm:pt modelId="{808B76D0-8EC7-469A-93AC-7A6017188A9D}" type="sibTrans" cxnId="{C5E94186-9CB6-4C42-92B3-C546CC53A7B9}">
      <dgm:prSet/>
      <dgm:spPr/>
      <dgm:t>
        <a:bodyPr rtlCol="0"/>
        <a:lstStyle/>
        <a:p>
          <a:pPr rtl="0"/>
          <a:endParaRPr lang="zh-CN" altLang="en-US" noProof="0" dirty="0"/>
        </a:p>
      </dgm:t>
    </dgm:pt>
    <dgm:pt modelId="{39166502-40B2-441C-8391-3FB2E3F462D9}" type="pres">
      <dgm:prSet presAssocID="{D4503D04-C97E-4622-AE07-D0307CB3B4CA}" presName="root" presStyleCnt="0">
        <dgm:presLayoutVars>
          <dgm:dir/>
          <dgm:resizeHandles val="exact"/>
        </dgm:presLayoutVars>
      </dgm:prSet>
      <dgm:spPr/>
    </dgm:pt>
    <dgm:pt modelId="{2FE2D3FA-309E-4C49-82F5-739475F937A2}" type="pres">
      <dgm:prSet presAssocID="{AAC263CB-8256-4B03-92FE-1622698FB3E9}" presName="compNode" presStyleCnt="0"/>
      <dgm:spPr/>
    </dgm:pt>
    <dgm:pt modelId="{A913A8AD-8B01-4110-A29F-10CC5F7A2D5A}" type="pres">
      <dgm:prSet presAssocID="{AAC263CB-8256-4B03-92FE-1622698FB3E9}" presName="bgRect" presStyleLbl="bgShp" presStyleIdx="0" presStyleCnt="1" custFlipVert="1" custScaleY="258629" custLinFactNeighborX="245" custLinFactNeighborY="15603"/>
      <dgm:spPr/>
    </dgm:pt>
    <dgm:pt modelId="{25B2245B-A34B-48ED-A134-55D6D3C49DD6}" type="pres">
      <dgm:prSet presAssocID="{AAC263CB-8256-4B03-92FE-1622698FB3E9}" presName="iconRect" presStyleLbl="node1" presStyleIdx="0" presStyleCnt="1" custScaleX="209182" custScaleY="252432" custLinFactNeighborX="88138" custLinFactNeighborY="32505"/>
      <dgm:spPr>
        <a:blipFill rotWithShape="1">
          <a:blip xmlns:r="http://schemas.openxmlformats.org/officeDocument/2006/relationships" r:embed="rId1">
            <a:duotone>
              <a:schemeClr val="accent1">
                <a:shade val="45000"/>
                <a:satMod val="135000"/>
              </a:schemeClr>
              <a:prstClr val="white"/>
            </a:duotone>
            <a:extLst>
              <a:ext uri="{BEBA8EAE-BF5A-486C-A8C5-ECC9F3942E4B}">
                <a14:imgProps xmlns:a14="http://schemas.microsoft.com/office/drawing/2010/main">
                  <a14:imgLayer r:embed="rId2">
                    <a14:imgEffect>
                      <a14:backgroundRemoval t="0" b="89778" l="9778" r="89778">
                        <a14:foregroundMark x1="42222" y1="56444" x2="46667" y2="66667"/>
                        <a14:foregroundMark x1="50222" y1="20444" x2="50222" y2="20444"/>
                      </a14:backgroundRemoval>
                    </a14:imgEffect>
                  </a14:imgLayer>
                </a14:imgProps>
              </a:ext>
            </a:extLst>
          </a:blip>
          <a:srcRect/>
          <a:stretch>
            <a:fillRect l="-10000" r="-10000"/>
          </a:stretch>
        </a:blipFill>
      </dgm:spPr>
    </dgm:pt>
    <dgm:pt modelId="{A4182B5C-E0A1-40BE-97BB-895E1E017E1E}" type="pres">
      <dgm:prSet presAssocID="{AAC263CB-8256-4B03-92FE-1622698FB3E9}" presName="spaceRect" presStyleCnt="0"/>
      <dgm:spPr/>
    </dgm:pt>
    <dgm:pt modelId="{7AD3242E-FC26-455F-B6ED-8FC692CBD89E}" type="pres">
      <dgm:prSet presAssocID="{AAC263CB-8256-4B03-92FE-1622698FB3E9}" presName="parTx" presStyleLbl="revTx" presStyleIdx="0" presStyleCnt="1">
        <dgm:presLayoutVars>
          <dgm:chMax val="0"/>
          <dgm:chPref val="0"/>
        </dgm:presLayoutVars>
      </dgm:prSet>
      <dgm:spPr/>
    </dgm:pt>
  </dgm:ptLst>
  <dgm:cxnLst>
    <dgm:cxn modelId="{2CCC003E-B7AD-4C30-9C6F-8B298514477E}" type="presOf" srcId="{AAC263CB-8256-4B03-92FE-1622698FB3E9}" destId="{7AD3242E-FC26-455F-B6ED-8FC692CBD89E}" srcOrd="0" destOrd="0" presId="urn:microsoft.com/office/officeart/2018/2/layout/IconVerticalSolidList"/>
    <dgm:cxn modelId="{E7C78E61-E3FA-445D-BAF9-CB775E344677}" type="presOf" srcId="{D4503D04-C97E-4622-AE07-D0307CB3B4CA}" destId="{39166502-40B2-441C-8391-3FB2E3F462D9}" srcOrd="0" destOrd="0" presId="urn:microsoft.com/office/officeart/2018/2/layout/IconVerticalSolidList"/>
    <dgm:cxn modelId="{C5E94186-9CB6-4C42-92B3-C546CC53A7B9}" srcId="{D4503D04-C97E-4622-AE07-D0307CB3B4CA}" destId="{AAC263CB-8256-4B03-92FE-1622698FB3E9}" srcOrd="0" destOrd="0" parTransId="{0BEED663-FC38-4EAD-940F-4C475D2C87DB}" sibTransId="{808B76D0-8EC7-469A-93AC-7A6017188A9D}"/>
    <dgm:cxn modelId="{26ADDC92-B8C0-494E-8C80-6C6005724D17}" type="presParOf" srcId="{39166502-40B2-441C-8391-3FB2E3F462D9}" destId="{2FE2D3FA-309E-4C49-82F5-739475F937A2}" srcOrd="0" destOrd="0" presId="urn:microsoft.com/office/officeart/2018/2/layout/IconVerticalSolidList"/>
    <dgm:cxn modelId="{C29062AE-62BE-454A-B75E-11F5FDBE6F09}" type="presParOf" srcId="{2FE2D3FA-309E-4C49-82F5-739475F937A2}" destId="{A913A8AD-8B01-4110-A29F-10CC5F7A2D5A}" srcOrd="0" destOrd="0" presId="urn:microsoft.com/office/officeart/2018/2/layout/IconVerticalSolidList"/>
    <dgm:cxn modelId="{80BF740B-B489-4A39-892F-07E44CC5C1C0}" type="presParOf" srcId="{2FE2D3FA-309E-4C49-82F5-739475F937A2}" destId="{25B2245B-A34B-48ED-A134-55D6D3C49DD6}" srcOrd="1" destOrd="0" presId="urn:microsoft.com/office/officeart/2018/2/layout/IconVerticalSolidList"/>
    <dgm:cxn modelId="{72A78F66-F5FB-4F1D-B34F-9288A80DCCF9}" type="presParOf" srcId="{2FE2D3FA-309E-4C49-82F5-739475F937A2}" destId="{A4182B5C-E0A1-40BE-97BB-895E1E017E1E}" srcOrd="2" destOrd="0" presId="urn:microsoft.com/office/officeart/2018/2/layout/IconVerticalSolidList"/>
    <dgm:cxn modelId="{CDADCEFC-3325-4B77-BD33-28C0E7EC68DF}" type="presParOf" srcId="{2FE2D3FA-309E-4C49-82F5-739475F937A2}" destId="{7AD3242E-FC26-455F-B6ED-8FC692CBD89E}" srcOrd="3" destOrd="0" presId="urn:microsoft.com/office/officeart/2018/2/layout/IconVerticalSolidList"/>
  </dgm:cxnLst>
  <dgm:bg/>
  <dgm:whole>
    <a:ln>
      <a:noFill/>
    </a:ln>
  </dgm:whole>
  <dgm:extLst>
    <a:ext uri="http://schemas.microsoft.com/office/drawing/2008/diagram">
      <dsp:dataModelExt xmlns:dsp="http://schemas.microsoft.com/office/drawing/2008/diagram" relId="rId39" minVer="http://schemas.openxmlformats.org/drawingml/2006/diagram"/>
    </a:ext>
  </dgm:extLst>
</dgm:dataModel>
</file>

<file path=ppt/diagrams/data14.xml><?xml version="1.0" encoding="utf-8"?>
<dgm:dataModel xmlns:dgm="http://schemas.openxmlformats.org/drawingml/2006/diagram" xmlns:a="http://schemas.openxmlformats.org/drawingml/2006/main">
  <dgm:ptLst>
    <dgm:pt modelId="{D4503D04-C97E-4622-AE07-D0307CB3B4CA}"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t>
        <a:bodyPr rtlCol="0"/>
        <a:lstStyle/>
        <a:p>
          <a:pPr rtl="0"/>
          <a:endParaRPr lang="en-US"/>
        </a:p>
      </dgm:t>
    </dgm:pt>
    <dgm:pt modelId="{AAC263CB-8256-4B03-92FE-1622698FB3E9}">
      <dgm:prSet/>
      <dgm:spPr/>
      <dgm:t>
        <a:bodyPr rtlCol="0"/>
        <a:lstStyle/>
        <a:p>
          <a:pPr algn="ctr">
            <a:lnSpc>
              <a:spcPct val="100000"/>
            </a:lnSpc>
          </a:pPr>
          <a:r>
            <a:rPr lang="en-US" altLang="zh-CN" noProof="0" dirty="0">
              <a:latin typeface="Microsoft YaHei UI" panose="020B0503020204020204" pitchFamily="34" charset="-122"/>
              <a:ea typeface="Microsoft YaHei UI" panose="020B0503020204020204" pitchFamily="34" charset="-122"/>
            </a:rPr>
            <a:t>MPU9250</a:t>
          </a:r>
          <a:endParaRPr lang="zh-CN" altLang="en-US" noProof="0" dirty="0">
            <a:latin typeface="Microsoft YaHei UI" panose="020B0503020204020204" pitchFamily="34" charset="-122"/>
            <a:ea typeface="Microsoft YaHei UI" panose="020B0503020204020204" pitchFamily="34" charset="-122"/>
          </a:endParaRPr>
        </a:p>
      </dgm:t>
    </dgm:pt>
    <dgm:pt modelId="{0BEED663-FC38-4EAD-940F-4C475D2C87DB}" type="parTrans" cxnId="{C5E94186-9CB6-4C42-92B3-C546CC53A7B9}">
      <dgm:prSet/>
      <dgm:spPr/>
      <dgm:t>
        <a:bodyPr rtlCol="0"/>
        <a:lstStyle/>
        <a:p>
          <a:pPr rtl="0"/>
          <a:endParaRPr lang="zh-CN" altLang="en-US" noProof="0" dirty="0"/>
        </a:p>
      </dgm:t>
    </dgm:pt>
    <dgm:pt modelId="{808B76D0-8EC7-469A-93AC-7A6017188A9D}" type="sibTrans" cxnId="{C5E94186-9CB6-4C42-92B3-C546CC53A7B9}">
      <dgm:prSet/>
      <dgm:spPr/>
      <dgm:t>
        <a:bodyPr rtlCol="0"/>
        <a:lstStyle/>
        <a:p>
          <a:pPr rtl="0"/>
          <a:endParaRPr lang="zh-CN" altLang="en-US" noProof="0" dirty="0"/>
        </a:p>
      </dgm:t>
    </dgm:pt>
    <dgm:pt modelId="{39166502-40B2-441C-8391-3FB2E3F462D9}" type="pres">
      <dgm:prSet presAssocID="{D4503D04-C97E-4622-AE07-D0307CB3B4CA}" presName="root" presStyleCnt="0">
        <dgm:presLayoutVars>
          <dgm:dir/>
          <dgm:resizeHandles val="exact"/>
        </dgm:presLayoutVars>
      </dgm:prSet>
      <dgm:spPr/>
    </dgm:pt>
    <dgm:pt modelId="{2FE2D3FA-309E-4C49-82F5-739475F937A2}" type="pres">
      <dgm:prSet presAssocID="{AAC263CB-8256-4B03-92FE-1622698FB3E9}" presName="compNode" presStyleCnt="0"/>
      <dgm:spPr/>
    </dgm:pt>
    <dgm:pt modelId="{A913A8AD-8B01-4110-A29F-10CC5F7A2D5A}" type="pres">
      <dgm:prSet presAssocID="{AAC263CB-8256-4B03-92FE-1622698FB3E9}" presName="bgRect" presStyleLbl="bgShp" presStyleIdx="0" presStyleCnt="1" custFlipVert="1" custScaleY="191295" custLinFactNeighborX="-13255" custLinFactNeighborY="-13556"/>
      <dgm:spPr/>
    </dgm:pt>
    <dgm:pt modelId="{25B2245B-A34B-48ED-A134-55D6D3C49DD6}" type="pres">
      <dgm:prSet presAssocID="{AAC263CB-8256-4B03-92FE-1622698FB3E9}" presName="iconRect" presStyleLbl="node1" presStyleIdx="0" presStyleCnt="1" custScaleX="229446" custScaleY="270005" custLinFactNeighborX="62399" custLinFactNeighborY="-4024"/>
      <dgm:spPr>
        <a:blipFill rotWithShape="1">
          <a:blip xmlns:r="http://schemas.openxmlformats.org/officeDocument/2006/relationships" r:embed="rId1">
            <a:duotone>
              <a:schemeClr val="accent4">
                <a:shade val="45000"/>
                <a:satMod val="135000"/>
              </a:schemeClr>
              <a:prstClr val="white"/>
            </a:duotone>
            <a:extLst>
              <a:ext uri="{BEBA8EAE-BF5A-486C-A8C5-ECC9F3942E4B}">
                <a14:imgProps xmlns:a14="http://schemas.microsoft.com/office/drawing/2010/main">
                  <a14:imgLayer r:embed="rId2">
                    <a14:imgEffect>
                      <a14:backgroundRemoval t="0" b="100000" l="0" r="100000">
                        <a14:foregroundMark x1="14844" y1="13672" x2="17188" y2="16016"/>
                      </a14:backgroundRemoval>
                    </a14:imgEffect>
                  </a14:imgLayer>
                </a14:imgProps>
              </a:ext>
            </a:extLst>
          </a:blip>
          <a:srcRect/>
          <a:stretch>
            <a:fillRect l="-10000" r="-10000"/>
          </a:stretch>
        </a:blipFill>
      </dgm:spPr>
    </dgm:pt>
    <dgm:pt modelId="{A4182B5C-E0A1-40BE-97BB-895E1E017E1E}" type="pres">
      <dgm:prSet presAssocID="{AAC263CB-8256-4B03-92FE-1622698FB3E9}" presName="spaceRect" presStyleCnt="0"/>
      <dgm:spPr/>
    </dgm:pt>
    <dgm:pt modelId="{7AD3242E-FC26-455F-B6ED-8FC692CBD89E}" type="pres">
      <dgm:prSet presAssocID="{AAC263CB-8256-4B03-92FE-1622698FB3E9}" presName="parTx" presStyleLbl="revTx" presStyleIdx="0" presStyleCnt="1">
        <dgm:presLayoutVars>
          <dgm:chMax val="0"/>
          <dgm:chPref val="0"/>
        </dgm:presLayoutVars>
      </dgm:prSet>
      <dgm:spPr/>
    </dgm:pt>
  </dgm:ptLst>
  <dgm:cxnLst>
    <dgm:cxn modelId="{2CCC003E-B7AD-4C30-9C6F-8B298514477E}" type="presOf" srcId="{AAC263CB-8256-4B03-92FE-1622698FB3E9}" destId="{7AD3242E-FC26-455F-B6ED-8FC692CBD89E}" srcOrd="0" destOrd="0" presId="urn:microsoft.com/office/officeart/2018/2/layout/IconVerticalSolidList"/>
    <dgm:cxn modelId="{E7C78E61-E3FA-445D-BAF9-CB775E344677}" type="presOf" srcId="{D4503D04-C97E-4622-AE07-D0307CB3B4CA}" destId="{39166502-40B2-441C-8391-3FB2E3F462D9}" srcOrd="0" destOrd="0" presId="urn:microsoft.com/office/officeart/2018/2/layout/IconVerticalSolidList"/>
    <dgm:cxn modelId="{C5E94186-9CB6-4C42-92B3-C546CC53A7B9}" srcId="{D4503D04-C97E-4622-AE07-D0307CB3B4CA}" destId="{AAC263CB-8256-4B03-92FE-1622698FB3E9}" srcOrd="0" destOrd="0" parTransId="{0BEED663-FC38-4EAD-940F-4C475D2C87DB}" sibTransId="{808B76D0-8EC7-469A-93AC-7A6017188A9D}"/>
    <dgm:cxn modelId="{26ADDC92-B8C0-494E-8C80-6C6005724D17}" type="presParOf" srcId="{39166502-40B2-441C-8391-3FB2E3F462D9}" destId="{2FE2D3FA-309E-4C49-82F5-739475F937A2}" srcOrd="0" destOrd="0" presId="urn:microsoft.com/office/officeart/2018/2/layout/IconVerticalSolidList"/>
    <dgm:cxn modelId="{C29062AE-62BE-454A-B75E-11F5FDBE6F09}" type="presParOf" srcId="{2FE2D3FA-309E-4C49-82F5-739475F937A2}" destId="{A913A8AD-8B01-4110-A29F-10CC5F7A2D5A}" srcOrd="0" destOrd="0" presId="urn:microsoft.com/office/officeart/2018/2/layout/IconVerticalSolidList"/>
    <dgm:cxn modelId="{80BF740B-B489-4A39-892F-07E44CC5C1C0}" type="presParOf" srcId="{2FE2D3FA-309E-4C49-82F5-739475F937A2}" destId="{25B2245B-A34B-48ED-A134-55D6D3C49DD6}" srcOrd="1" destOrd="0" presId="urn:microsoft.com/office/officeart/2018/2/layout/IconVerticalSolidList"/>
    <dgm:cxn modelId="{72A78F66-F5FB-4F1D-B34F-9288A80DCCF9}" type="presParOf" srcId="{2FE2D3FA-309E-4C49-82F5-739475F937A2}" destId="{A4182B5C-E0A1-40BE-97BB-895E1E017E1E}" srcOrd="2" destOrd="0" presId="urn:microsoft.com/office/officeart/2018/2/layout/IconVerticalSolidList"/>
    <dgm:cxn modelId="{CDADCEFC-3325-4B77-BD33-28C0E7EC68DF}" type="presParOf" srcId="{2FE2D3FA-309E-4C49-82F5-739475F937A2}" destId="{7AD3242E-FC26-455F-B6ED-8FC692CBD89E}" srcOrd="3" destOrd="0" presId="urn:microsoft.com/office/officeart/2018/2/layout/IconVerticalSolidList"/>
  </dgm:cxnLst>
  <dgm:bg/>
  <dgm:whole>
    <a:ln>
      <a:noFill/>
    </a:ln>
  </dgm:whole>
  <dgm:extLst>
    <a:ext uri="http://schemas.microsoft.com/office/drawing/2008/diagram">
      <dsp:dataModelExt xmlns:dsp="http://schemas.microsoft.com/office/drawing/2008/diagram" relId="rId44"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D4503D04-C97E-4622-AE07-D0307CB3B4CA}"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t>
        <a:bodyPr rtlCol="0"/>
        <a:lstStyle/>
        <a:p>
          <a:pPr rtl="0"/>
          <a:endParaRPr lang="en-US"/>
        </a:p>
      </dgm:t>
    </dgm:pt>
    <dgm:pt modelId="{AAC263CB-8256-4B03-92FE-1622698FB3E9}">
      <dgm:prSet/>
      <dgm:spPr/>
      <dgm:t>
        <a:bodyPr rtlCol="0"/>
        <a:lstStyle/>
        <a:p>
          <a:pPr>
            <a:lnSpc>
              <a:spcPct val="100000"/>
            </a:lnSpc>
          </a:pPr>
          <a:r>
            <a:rPr lang="en-US" altLang="zh-CN" noProof="0" dirty="0">
              <a:latin typeface="Microsoft YaHei UI" panose="020B0503020204020204" pitchFamily="34" charset="-122"/>
              <a:ea typeface="Microsoft YaHei UI" panose="020B0503020204020204" pitchFamily="34" charset="-122"/>
            </a:rPr>
            <a:t>    ILI9431</a:t>
          </a:r>
          <a:r>
            <a:rPr lang="zh-CN" altLang="en-US" noProof="0" dirty="0">
              <a:latin typeface="Microsoft YaHei UI" panose="020B0503020204020204" pitchFamily="34" charset="-122"/>
              <a:ea typeface="Microsoft YaHei UI" panose="020B0503020204020204" pitchFamily="34" charset="-122"/>
            </a:rPr>
            <a:t>显示</a:t>
          </a:r>
          <a:r>
            <a:rPr lang="en-US" altLang="zh-CN" noProof="0" dirty="0">
              <a:latin typeface="Microsoft YaHei UI" panose="020B0503020204020204" pitchFamily="34" charset="-122"/>
              <a:ea typeface="Microsoft YaHei UI" panose="020B0503020204020204" pitchFamily="34" charset="-122"/>
            </a:rPr>
            <a:t>+TSC2046</a:t>
          </a:r>
          <a:r>
            <a:rPr lang="zh-CN" altLang="en-US" noProof="0" dirty="0">
              <a:latin typeface="Microsoft YaHei UI" panose="020B0503020204020204" pitchFamily="34" charset="-122"/>
              <a:ea typeface="Microsoft YaHei UI" panose="020B0503020204020204" pitchFamily="34" charset="-122"/>
            </a:rPr>
            <a:t>触摸</a:t>
          </a:r>
        </a:p>
      </dgm:t>
    </dgm:pt>
    <dgm:pt modelId="{0BEED663-FC38-4EAD-940F-4C475D2C87DB}" type="parTrans" cxnId="{C5E94186-9CB6-4C42-92B3-C546CC53A7B9}">
      <dgm:prSet/>
      <dgm:spPr/>
      <dgm:t>
        <a:bodyPr rtlCol="0"/>
        <a:lstStyle/>
        <a:p>
          <a:pPr rtl="0"/>
          <a:endParaRPr lang="zh-CN" altLang="en-US" noProof="0" dirty="0"/>
        </a:p>
      </dgm:t>
    </dgm:pt>
    <dgm:pt modelId="{808B76D0-8EC7-469A-93AC-7A6017188A9D}" type="sibTrans" cxnId="{C5E94186-9CB6-4C42-92B3-C546CC53A7B9}">
      <dgm:prSet/>
      <dgm:spPr/>
      <dgm:t>
        <a:bodyPr rtlCol="0"/>
        <a:lstStyle/>
        <a:p>
          <a:pPr rtl="0"/>
          <a:endParaRPr lang="zh-CN" altLang="en-US" noProof="0" dirty="0"/>
        </a:p>
      </dgm:t>
    </dgm:pt>
    <dgm:pt modelId="{39166502-40B2-441C-8391-3FB2E3F462D9}" type="pres">
      <dgm:prSet presAssocID="{D4503D04-C97E-4622-AE07-D0307CB3B4CA}" presName="root" presStyleCnt="0">
        <dgm:presLayoutVars>
          <dgm:dir/>
          <dgm:resizeHandles val="exact"/>
        </dgm:presLayoutVars>
      </dgm:prSet>
      <dgm:spPr/>
    </dgm:pt>
    <dgm:pt modelId="{2FE2D3FA-309E-4C49-82F5-739475F937A2}" type="pres">
      <dgm:prSet presAssocID="{AAC263CB-8256-4B03-92FE-1622698FB3E9}" presName="compNode" presStyleCnt="0"/>
      <dgm:spPr/>
    </dgm:pt>
    <dgm:pt modelId="{A913A8AD-8B01-4110-A29F-10CC5F7A2D5A}" type="pres">
      <dgm:prSet presAssocID="{AAC263CB-8256-4B03-92FE-1622698FB3E9}" presName="bgRect" presStyleLbl="bgShp" presStyleIdx="0" presStyleCnt="1" custFlipVert="1" custScaleY="180988" custLinFactNeighborX="-1492" custLinFactNeighborY="4206"/>
      <dgm:spPr/>
      <dgm:extLst>
        <a:ext uri="{E40237B7-FDA0-4F09-8148-C483321AD2D9}">
          <dgm14:cNvPr xmlns:dgm14="http://schemas.microsoft.com/office/drawing/2010/diagram" id="0" name="">
            <a:hlinkClick xmlns:r="http://schemas.openxmlformats.org/officeDocument/2006/relationships" r:id="rId1" action="ppaction://hlinksldjump"/>
          </dgm14:cNvPr>
        </a:ext>
      </dgm:extLst>
    </dgm:pt>
    <dgm:pt modelId="{25B2245B-A34B-48ED-A134-55D6D3C49DD6}" type="pres">
      <dgm:prSet presAssocID="{AAC263CB-8256-4B03-92FE-1622698FB3E9}" presName="iconRect" presStyleLbl="node1" presStyleIdx="0" presStyleCnt="1" custScaleX="209182" custScaleY="190190" custLinFactNeighborX="17794" custLinFactNeighborY="-5122"/>
      <dgm:spPr>
        <a:blipFill rotWithShape="1">
          <a:blip xmlns:r="http://schemas.openxmlformats.org/officeDocument/2006/relationships" r:embed="rId2">
            <a:lum bright="70000" contrast="-70000"/>
            <a:extLst>
              <a:ext uri="{BEBA8EAE-BF5A-486C-A8C5-ECC9F3942E4B}">
                <a14:imgProps xmlns:a14="http://schemas.microsoft.com/office/drawing/2010/main">
                  <a14:imgLayer r:embed="rId3">
                    <a14:imgEffect>
                      <a14:backgroundRemoval t="2521" b="87395" l="0" r="98585">
                        <a14:foregroundMark x1="27358" y1="34874" x2="27358" y2="44538"/>
                        <a14:foregroundMark x1="28774" y1="48319" x2="35849" y2="49580"/>
                        <a14:foregroundMark x1="53302" y1="35714" x2="50000" y2="33193"/>
                        <a14:foregroundMark x1="60377" y1="35294" x2="59434" y2="42437"/>
                      </a14:backgroundRemoval>
                    </a14:imgEffect>
                  </a14:imgLayer>
                </a14:imgProps>
              </a:ext>
            </a:extLst>
          </a:blip>
          <a:srcRect/>
          <a:stretch>
            <a:fillRect t="-12000" b="-12000"/>
          </a:stretch>
        </a:blipFill>
      </dgm:spPr>
      <dgm:extLst>
        <a:ext uri="{E40237B7-FDA0-4F09-8148-C483321AD2D9}">
          <dgm14:cNvPr xmlns:dgm14="http://schemas.microsoft.com/office/drawing/2010/diagram" id="0" name="">
            <a:hlinkClick xmlns:r="http://schemas.openxmlformats.org/officeDocument/2006/relationships" r:id="rId4" action="ppaction://hlinksldjump"/>
          </dgm14:cNvPr>
        </a:ext>
      </dgm:extLst>
    </dgm:pt>
    <dgm:pt modelId="{A4182B5C-E0A1-40BE-97BB-895E1E017E1E}" type="pres">
      <dgm:prSet presAssocID="{AAC263CB-8256-4B03-92FE-1622698FB3E9}" presName="spaceRect" presStyleCnt="0"/>
      <dgm:spPr/>
    </dgm:pt>
    <dgm:pt modelId="{7AD3242E-FC26-455F-B6ED-8FC692CBD89E}" type="pres">
      <dgm:prSet presAssocID="{AAC263CB-8256-4B03-92FE-1622698FB3E9}" presName="parTx" presStyleLbl="revTx" presStyleIdx="0" presStyleCnt="1">
        <dgm:presLayoutVars>
          <dgm:chMax val="0"/>
          <dgm:chPref val="0"/>
        </dgm:presLayoutVars>
      </dgm:prSet>
      <dgm:spPr/>
    </dgm:pt>
  </dgm:ptLst>
  <dgm:cxnLst>
    <dgm:cxn modelId="{2CCC003E-B7AD-4C30-9C6F-8B298514477E}" type="presOf" srcId="{AAC263CB-8256-4B03-92FE-1622698FB3E9}" destId="{7AD3242E-FC26-455F-B6ED-8FC692CBD89E}" srcOrd="0" destOrd="0" presId="urn:microsoft.com/office/officeart/2018/2/layout/IconVerticalSolidList"/>
    <dgm:cxn modelId="{E7C78E61-E3FA-445D-BAF9-CB775E344677}" type="presOf" srcId="{D4503D04-C97E-4622-AE07-D0307CB3B4CA}" destId="{39166502-40B2-441C-8391-3FB2E3F462D9}" srcOrd="0" destOrd="0" presId="urn:microsoft.com/office/officeart/2018/2/layout/IconVerticalSolidList"/>
    <dgm:cxn modelId="{C5E94186-9CB6-4C42-92B3-C546CC53A7B9}" srcId="{D4503D04-C97E-4622-AE07-D0307CB3B4CA}" destId="{AAC263CB-8256-4B03-92FE-1622698FB3E9}" srcOrd="0" destOrd="0" parTransId="{0BEED663-FC38-4EAD-940F-4C475D2C87DB}" sibTransId="{808B76D0-8EC7-469A-93AC-7A6017188A9D}"/>
    <dgm:cxn modelId="{26ADDC92-B8C0-494E-8C80-6C6005724D17}" type="presParOf" srcId="{39166502-40B2-441C-8391-3FB2E3F462D9}" destId="{2FE2D3FA-309E-4C49-82F5-739475F937A2}" srcOrd="0" destOrd="0" presId="urn:microsoft.com/office/officeart/2018/2/layout/IconVerticalSolidList"/>
    <dgm:cxn modelId="{C29062AE-62BE-454A-B75E-11F5FDBE6F09}" type="presParOf" srcId="{2FE2D3FA-309E-4C49-82F5-739475F937A2}" destId="{A913A8AD-8B01-4110-A29F-10CC5F7A2D5A}" srcOrd="0" destOrd="0" presId="urn:microsoft.com/office/officeart/2018/2/layout/IconVerticalSolidList"/>
    <dgm:cxn modelId="{80BF740B-B489-4A39-892F-07E44CC5C1C0}" type="presParOf" srcId="{2FE2D3FA-309E-4C49-82F5-739475F937A2}" destId="{25B2245B-A34B-48ED-A134-55D6D3C49DD6}" srcOrd="1" destOrd="0" presId="urn:microsoft.com/office/officeart/2018/2/layout/IconVerticalSolidList"/>
    <dgm:cxn modelId="{72A78F66-F5FB-4F1D-B34F-9288A80DCCF9}" type="presParOf" srcId="{2FE2D3FA-309E-4C49-82F5-739475F937A2}" destId="{A4182B5C-E0A1-40BE-97BB-895E1E017E1E}" srcOrd="2" destOrd="0" presId="urn:microsoft.com/office/officeart/2018/2/layout/IconVerticalSolidList"/>
    <dgm:cxn modelId="{CDADCEFC-3325-4B77-BD33-28C0E7EC68DF}" type="presParOf" srcId="{2FE2D3FA-309E-4C49-82F5-739475F937A2}" destId="{7AD3242E-FC26-455F-B6ED-8FC692CBD89E}" srcOrd="3" destOrd="0" presId="urn:microsoft.com/office/officeart/2018/2/layout/IconVerticalSolidList"/>
  </dgm:cxnLst>
  <dgm:bg/>
  <dgm:whole>
    <a:ln>
      <a:noFill/>
    </a:ln>
  </dgm:whole>
  <dgm:extLst>
    <a:ext uri="http://schemas.microsoft.com/office/drawing/2008/diagram">
      <dsp:dataModelExt xmlns:dsp="http://schemas.microsoft.com/office/drawing/2008/diagram" relId="rId12"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D4503D04-C97E-4622-AE07-D0307CB3B4CA}"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t>
        <a:bodyPr rtlCol="0"/>
        <a:lstStyle/>
        <a:p>
          <a:pPr rtl="0"/>
          <a:endParaRPr lang="en-US"/>
        </a:p>
      </dgm:t>
    </dgm:pt>
    <dgm:pt modelId="{AAC263CB-8256-4B03-92FE-1622698FB3E9}">
      <dgm:prSet/>
      <dgm:spPr/>
      <dgm:t>
        <a:bodyPr rtlCol="0"/>
        <a:lstStyle/>
        <a:p>
          <a:pPr algn="ctr">
            <a:lnSpc>
              <a:spcPct val="100000"/>
            </a:lnSpc>
          </a:pPr>
          <a:r>
            <a:rPr lang="zh-CN" altLang="en-US" noProof="0" dirty="0">
              <a:latin typeface="Microsoft YaHei UI" panose="020B0503020204020204" pitchFamily="34" charset="-122"/>
              <a:ea typeface="Microsoft YaHei UI" panose="020B0503020204020204" pitchFamily="34" charset="-122"/>
            </a:rPr>
            <a:t>外部</a:t>
          </a:r>
          <a:r>
            <a:rPr lang="en-US" altLang="zh-CN" noProof="0" dirty="0">
              <a:latin typeface="Microsoft YaHei UI" panose="020B0503020204020204" pitchFamily="34" charset="-122"/>
              <a:ea typeface="Microsoft YaHei UI" panose="020B0503020204020204" pitchFamily="34" charset="-122"/>
            </a:rPr>
            <a:t>flash</a:t>
          </a:r>
        </a:p>
        <a:p>
          <a:pPr algn="l">
            <a:lnSpc>
              <a:spcPct val="100000"/>
            </a:lnSpc>
          </a:pPr>
          <a:endParaRPr lang="zh-CN" altLang="en-US" noProof="0" dirty="0">
            <a:latin typeface="Microsoft YaHei UI" panose="020B0503020204020204" pitchFamily="34" charset="-122"/>
            <a:ea typeface="Microsoft YaHei UI" panose="020B0503020204020204" pitchFamily="34" charset="-122"/>
          </a:endParaRPr>
        </a:p>
      </dgm:t>
    </dgm:pt>
    <dgm:pt modelId="{0BEED663-FC38-4EAD-940F-4C475D2C87DB}" type="parTrans" cxnId="{C5E94186-9CB6-4C42-92B3-C546CC53A7B9}">
      <dgm:prSet/>
      <dgm:spPr/>
      <dgm:t>
        <a:bodyPr rtlCol="0"/>
        <a:lstStyle/>
        <a:p>
          <a:pPr rtl="0"/>
          <a:endParaRPr lang="zh-CN" altLang="en-US" noProof="0" dirty="0"/>
        </a:p>
      </dgm:t>
    </dgm:pt>
    <dgm:pt modelId="{808B76D0-8EC7-469A-93AC-7A6017188A9D}" type="sibTrans" cxnId="{C5E94186-9CB6-4C42-92B3-C546CC53A7B9}">
      <dgm:prSet/>
      <dgm:spPr/>
      <dgm:t>
        <a:bodyPr rtlCol="0"/>
        <a:lstStyle/>
        <a:p>
          <a:pPr rtl="0"/>
          <a:endParaRPr lang="zh-CN" altLang="en-US" noProof="0" dirty="0"/>
        </a:p>
      </dgm:t>
    </dgm:pt>
    <dgm:pt modelId="{39166502-40B2-441C-8391-3FB2E3F462D9}" type="pres">
      <dgm:prSet presAssocID="{D4503D04-C97E-4622-AE07-D0307CB3B4CA}" presName="root" presStyleCnt="0">
        <dgm:presLayoutVars>
          <dgm:dir/>
          <dgm:resizeHandles val="exact"/>
        </dgm:presLayoutVars>
      </dgm:prSet>
      <dgm:spPr/>
    </dgm:pt>
    <dgm:pt modelId="{2FE2D3FA-309E-4C49-82F5-739475F937A2}" type="pres">
      <dgm:prSet presAssocID="{AAC263CB-8256-4B03-92FE-1622698FB3E9}" presName="compNode" presStyleCnt="0"/>
      <dgm:spPr/>
    </dgm:pt>
    <dgm:pt modelId="{A913A8AD-8B01-4110-A29F-10CC5F7A2D5A}" type="pres">
      <dgm:prSet presAssocID="{AAC263CB-8256-4B03-92FE-1622698FB3E9}" presName="bgRect" presStyleLbl="bgShp" presStyleIdx="0" presStyleCnt="1" custFlipVert="1" custScaleY="192707" custLinFactNeighborX="-1386" custLinFactNeighborY="0"/>
      <dgm:spPr/>
    </dgm:pt>
    <dgm:pt modelId="{25B2245B-A34B-48ED-A134-55D6D3C49DD6}" type="pres">
      <dgm:prSet presAssocID="{AAC263CB-8256-4B03-92FE-1622698FB3E9}" presName="iconRect" presStyleLbl="node1" presStyleIdx="0" presStyleCnt="1" custScaleX="99349" custScaleY="112911" custLinFactNeighborX="-1119" custLinFactNeighborY="-3633"/>
      <dgm:spPr>
        <a:blipFill rotWithShape="1">
          <a:blip xmlns:r="http://schemas.openxmlformats.org/officeDocument/2006/relationships" r:embed="rId1">
            <a:extLst>
              <a:ext uri="{BEBA8EAE-BF5A-486C-A8C5-ECC9F3942E4B}">
                <a14:imgProps xmlns:a14="http://schemas.microsoft.com/office/drawing/2010/main">
                  <a14:imgLayer r:embed="rId2">
                    <a14:imgEffect>
                      <a14:backgroundRemoval t="5778" b="93778" l="9778" r="93778">
                        <a14:foregroundMark x1="47556" y1="46222" x2="47556" y2="46222"/>
                        <a14:foregroundMark x1="54222" y1="47556" x2="54222" y2="47556"/>
                        <a14:foregroundMark x1="56000" y1="49333" x2="56000" y2="49333"/>
                        <a14:foregroundMark x1="72889" y1="44444" x2="72889" y2="44444"/>
                        <a14:foregroundMark x1="42222" y1="51556" x2="42222" y2="51556"/>
                        <a14:foregroundMark x1="41333" y1="48000" x2="41333" y2="48000"/>
                        <a14:foregroundMark x1="43556" y1="59111" x2="43556" y2="59111"/>
                        <a14:foregroundMark x1="50222" y1="57333" x2="50222" y2="57333"/>
                        <a14:foregroundMark x1="60889" y1="56889" x2="60889" y2="56889"/>
                        <a14:foregroundMark x1="53778" y1="57333" x2="53778" y2="57333"/>
                        <a14:foregroundMark x1="56444" y1="66222" x2="56444" y2="66222"/>
                        <a14:foregroundMark x1="64444" y1="66667" x2="64444" y2="66667"/>
                        <a14:foregroundMark x1="48000" y1="77333" x2="48000" y2="77333"/>
                      </a14:backgroundRemoval>
                    </a14:imgEffect>
                  </a14:imgLayer>
                </a14:imgProps>
              </a:ext>
            </a:extLst>
          </a:blip>
          <a:srcRect/>
          <a:stretch>
            <a:fillRect l="-10000" r="-10000"/>
          </a:stretch>
        </a:blipFill>
      </dgm:spPr>
    </dgm:pt>
    <dgm:pt modelId="{A4182B5C-E0A1-40BE-97BB-895E1E017E1E}" type="pres">
      <dgm:prSet presAssocID="{AAC263CB-8256-4B03-92FE-1622698FB3E9}" presName="spaceRect" presStyleCnt="0"/>
      <dgm:spPr/>
    </dgm:pt>
    <dgm:pt modelId="{7AD3242E-FC26-455F-B6ED-8FC692CBD89E}" type="pres">
      <dgm:prSet presAssocID="{AAC263CB-8256-4B03-92FE-1622698FB3E9}" presName="parTx" presStyleLbl="revTx" presStyleIdx="0" presStyleCnt="1" custLinFactNeighborX="-25654" custLinFactNeighborY="-4575">
        <dgm:presLayoutVars>
          <dgm:chMax val="0"/>
          <dgm:chPref val="0"/>
        </dgm:presLayoutVars>
      </dgm:prSet>
      <dgm:spPr/>
    </dgm:pt>
  </dgm:ptLst>
  <dgm:cxnLst>
    <dgm:cxn modelId="{2CCC003E-B7AD-4C30-9C6F-8B298514477E}" type="presOf" srcId="{AAC263CB-8256-4B03-92FE-1622698FB3E9}" destId="{7AD3242E-FC26-455F-B6ED-8FC692CBD89E}" srcOrd="0" destOrd="0" presId="urn:microsoft.com/office/officeart/2018/2/layout/IconVerticalSolidList"/>
    <dgm:cxn modelId="{E7C78E61-E3FA-445D-BAF9-CB775E344677}" type="presOf" srcId="{D4503D04-C97E-4622-AE07-D0307CB3B4CA}" destId="{39166502-40B2-441C-8391-3FB2E3F462D9}" srcOrd="0" destOrd="0" presId="urn:microsoft.com/office/officeart/2018/2/layout/IconVerticalSolidList"/>
    <dgm:cxn modelId="{C5E94186-9CB6-4C42-92B3-C546CC53A7B9}" srcId="{D4503D04-C97E-4622-AE07-D0307CB3B4CA}" destId="{AAC263CB-8256-4B03-92FE-1622698FB3E9}" srcOrd="0" destOrd="0" parTransId="{0BEED663-FC38-4EAD-940F-4C475D2C87DB}" sibTransId="{808B76D0-8EC7-469A-93AC-7A6017188A9D}"/>
    <dgm:cxn modelId="{26ADDC92-B8C0-494E-8C80-6C6005724D17}" type="presParOf" srcId="{39166502-40B2-441C-8391-3FB2E3F462D9}" destId="{2FE2D3FA-309E-4C49-82F5-739475F937A2}" srcOrd="0" destOrd="0" presId="urn:microsoft.com/office/officeart/2018/2/layout/IconVerticalSolidList"/>
    <dgm:cxn modelId="{C29062AE-62BE-454A-B75E-11F5FDBE6F09}" type="presParOf" srcId="{2FE2D3FA-309E-4C49-82F5-739475F937A2}" destId="{A913A8AD-8B01-4110-A29F-10CC5F7A2D5A}" srcOrd="0" destOrd="0" presId="urn:microsoft.com/office/officeart/2018/2/layout/IconVerticalSolidList"/>
    <dgm:cxn modelId="{80BF740B-B489-4A39-892F-07E44CC5C1C0}" type="presParOf" srcId="{2FE2D3FA-309E-4C49-82F5-739475F937A2}" destId="{25B2245B-A34B-48ED-A134-55D6D3C49DD6}" srcOrd="1" destOrd="0" presId="urn:microsoft.com/office/officeart/2018/2/layout/IconVerticalSolidList"/>
    <dgm:cxn modelId="{72A78F66-F5FB-4F1D-B34F-9288A80DCCF9}" type="presParOf" srcId="{2FE2D3FA-309E-4C49-82F5-739475F937A2}" destId="{A4182B5C-E0A1-40BE-97BB-895E1E017E1E}" srcOrd="2" destOrd="0" presId="urn:microsoft.com/office/officeart/2018/2/layout/IconVerticalSolidList"/>
    <dgm:cxn modelId="{CDADCEFC-3325-4B77-BD33-28C0E7EC68DF}" type="presParOf" srcId="{2FE2D3FA-309E-4C49-82F5-739475F937A2}" destId="{7AD3242E-FC26-455F-B6ED-8FC692CBD89E}" srcOrd="3" destOrd="0" presId="urn:microsoft.com/office/officeart/2018/2/layout/IconVerticalSolidList"/>
  </dgm:cxnLst>
  <dgm:bg/>
  <dgm:whole>
    <a:ln>
      <a:noFill/>
    </a:ln>
  </dgm:whole>
  <dgm:extLst>
    <a:ext uri="http://schemas.microsoft.com/office/drawing/2008/diagram">
      <dsp:dataModelExt xmlns:dsp="http://schemas.microsoft.com/office/drawing/2008/diagram" relId="rId17"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D4503D04-C97E-4622-AE07-D0307CB3B4CA}"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t>
        <a:bodyPr rtlCol="0"/>
        <a:lstStyle/>
        <a:p>
          <a:pPr rtl="0"/>
          <a:endParaRPr lang="en-US"/>
        </a:p>
      </dgm:t>
    </dgm:pt>
    <dgm:pt modelId="{AAC263CB-8256-4B03-92FE-1622698FB3E9}">
      <dgm:prSet/>
      <dgm:spPr/>
      <dgm:t>
        <a:bodyPr rtlCol="0"/>
        <a:lstStyle/>
        <a:p>
          <a:pPr>
            <a:lnSpc>
              <a:spcPct val="100000"/>
            </a:lnSpc>
          </a:pPr>
          <a:r>
            <a:rPr lang="en-US" altLang="zh-CN" noProof="0" dirty="0">
              <a:latin typeface="Microsoft YaHei UI" panose="020B0503020204020204" pitchFamily="34" charset="-122"/>
              <a:ea typeface="Microsoft YaHei UI" panose="020B0503020204020204" pitchFamily="34" charset="-122"/>
            </a:rPr>
            <a:t>    DHT12</a:t>
          </a:r>
          <a:endParaRPr lang="zh-CN" altLang="en-US" noProof="0" dirty="0">
            <a:latin typeface="Microsoft YaHei UI" panose="020B0503020204020204" pitchFamily="34" charset="-122"/>
            <a:ea typeface="Microsoft YaHei UI" panose="020B0503020204020204" pitchFamily="34" charset="-122"/>
          </a:endParaRPr>
        </a:p>
      </dgm:t>
    </dgm:pt>
    <dgm:pt modelId="{0BEED663-FC38-4EAD-940F-4C475D2C87DB}" type="parTrans" cxnId="{C5E94186-9CB6-4C42-92B3-C546CC53A7B9}">
      <dgm:prSet/>
      <dgm:spPr/>
      <dgm:t>
        <a:bodyPr rtlCol="0"/>
        <a:lstStyle/>
        <a:p>
          <a:pPr rtl="0"/>
          <a:endParaRPr lang="zh-CN" altLang="en-US" noProof="0" dirty="0"/>
        </a:p>
      </dgm:t>
    </dgm:pt>
    <dgm:pt modelId="{808B76D0-8EC7-469A-93AC-7A6017188A9D}" type="sibTrans" cxnId="{C5E94186-9CB6-4C42-92B3-C546CC53A7B9}">
      <dgm:prSet/>
      <dgm:spPr/>
      <dgm:t>
        <a:bodyPr rtlCol="0"/>
        <a:lstStyle/>
        <a:p>
          <a:pPr rtl="0"/>
          <a:endParaRPr lang="zh-CN" altLang="en-US" noProof="0" dirty="0"/>
        </a:p>
      </dgm:t>
    </dgm:pt>
    <dgm:pt modelId="{39166502-40B2-441C-8391-3FB2E3F462D9}" type="pres">
      <dgm:prSet presAssocID="{D4503D04-C97E-4622-AE07-D0307CB3B4CA}" presName="root" presStyleCnt="0">
        <dgm:presLayoutVars>
          <dgm:dir/>
          <dgm:resizeHandles val="exact"/>
        </dgm:presLayoutVars>
      </dgm:prSet>
      <dgm:spPr/>
    </dgm:pt>
    <dgm:pt modelId="{2FE2D3FA-309E-4C49-82F5-739475F937A2}" type="pres">
      <dgm:prSet presAssocID="{AAC263CB-8256-4B03-92FE-1622698FB3E9}" presName="compNode" presStyleCnt="0"/>
      <dgm:spPr/>
    </dgm:pt>
    <dgm:pt modelId="{A913A8AD-8B01-4110-A29F-10CC5F7A2D5A}" type="pres">
      <dgm:prSet presAssocID="{AAC263CB-8256-4B03-92FE-1622698FB3E9}" presName="bgRect" presStyleLbl="bgShp" presStyleIdx="0" presStyleCnt="1" custFlipVert="1" custScaleY="192707" custLinFactNeighborX="-36821" custLinFactNeighborY="-6651"/>
      <dgm:spPr/>
      <dgm:extLst>
        <a:ext uri="{E40237B7-FDA0-4F09-8148-C483321AD2D9}">
          <dgm14:cNvPr xmlns:dgm14="http://schemas.microsoft.com/office/drawing/2010/diagram" id="0" name="">
            <a:hlinkClick xmlns:r="http://schemas.openxmlformats.org/officeDocument/2006/relationships" r:id="rId1" action="ppaction://hlinksldjump"/>
          </dgm14:cNvPr>
        </a:ext>
      </dgm:extLst>
    </dgm:pt>
    <dgm:pt modelId="{25B2245B-A34B-48ED-A134-55D6D3C49DD6}" type="pres">
      <dgm:prSet presAssocID="{AAC263CB-8256-4B03-92FE-1622698FB3E9}" presName="iconRect" presStyleLbl="node1" presStyleIdx="0" presStyleCnt="1" custScaleX="209182" custScaleY="252432" custLinFactNeighborX="88138" custLinFactNeighborY="32505"/>
      <dgm:spPr>
        <a:blipFill rotWithShape="1">
          <a:blip xmlns:r="http://schemas.openxmlformats.org/officeDocument/2006/relationships" r:embed="rId2">
            <a:duotone>
              <a:srgbClr val="D7537B">
                <a:shade val="45000"/>
                <a:satMod val="135000"/>
              </a:srgbClr>
              <a:prstClr val="white"/>
            </a:duotone>
            <a:extLst>
              <a:ext uri="{BEBA8EAE-BF5A-486C-A8C5-ECC9F3942E4B}">
                <a14:imgProps xmlns:a14="http://schemas.microsoft.com/office/drawing/2010/main">
                  <a14:imgLayer r:embed="rId3">
                    <a14:imgEffect>
                      <a14:backgroundRemoval t="0" b="89778" l="9778" r="89778">
                        <a14:foregroundMark x1="42222" y1="56444" x2="46667" y2="66667"/>
                        <a14:foregroundMark x1="50222" y1="20444" x2="50222" y2="20444"/>
                      </a14:backgroundRemoval>
                    </a14:imgEffect>
                  </a14:imgLayer>
                </a14:imgProps>
              </a:ext>
            </a:extLst>
          </a:blip>
          <a:srcRect/>
          <a:stretch>
            <a:fillRect l="-10000" r="-10000"/>
          </a:stretch>
        </a:blipFill>
      </dgm:spPr>
    </dgm:pt>
    <dgm:pt modelId="{A4182B5C-E0A1-40BE-97BB-895E1E017E1E}" type="pres">
      <dgm:prSet presAssocID="{AAC263CB-8256-4B03-92FE-1622698FB3E9}" presName="spaceRect" presStyleCnt="0"/>
      <dgm:spPr/>
    </dgm:pt>
    <dgm:pt modelId="{7AD3242E-FC26-455F-B6ED-8FC692CBD89E}" type="pres">
      <dgm:prSet presAssocID="{AAC263CB-8256-4B03-92FE-1622698FB3E9}" presName="parTx" presStyleLbl="revTx" presStyleIdx="0" presStyleCnt="1">
        <dgm:presLayoutVars>
          <dgm:chMax val="0"/>
          <dgm:chPref val="0"/>
        </dgm:presLayoutVars>
      </dgm:prSet>
      <dgm:spPr/>
    </dgm:pt>
  </dgm:ptLst>
  <dgm:cxnLst>
    <dgm:cxn modelId="{2CCC003E-B7AD-4C30-9C6F-8B298514477E}" type="presOf" srcId="{AAC263CB-8256-4B03-92FE-1622698FB3E9}" destId="{7AD3242E-FC26-455F-B6ED-8FC692CBD89E}" srcOrd="0" destOrd="0" presId="urn:microsoft.com/office/officeart/2018/2/layout/IconVerticalSolidList"/>
    <dgm:cxn modelId="{E7C78E61-E3FA-445D-BAF9-CB775E344677}" type="presOf" srcId="{D4503D04-C97E-4622-AE07-D0307CB3B4CA}" destId="{39166502-40B2-441C-8391-3FB2E3F462D9}" srcOrd="0" destOrd="0" presId="urn:microsoft.com/office/officeart/2018/2/layout/IconVerticalSolidList"/>
    <dgm:cxn modelId="{C5E94186-9CB6-4C42-92B3-C546CC53A7B9}" srcId="{D4503D04-C97E-4622-AE07-D0307CB3B4CA}" destId="{AAC263CB-8256-4B03-92FE-1622698FB3E9}" srcOrd="0" destOrd="0" parTransId="{0BEED663-FC38-4EAD-940F-4C475D2C87DB}" sibTransId="{808B76D0-8EC7-469A-93AC-7A6017188A9D}"/>
    <dgm:cxn modelId="{26ADDC92-B8C0-494E-8C80-6C6005724D17}" type="presParOf" srcId="{39166502-40B2-441C-8391-3FB2E3F462D9}" destId="{2FE2D3FA-309E-4C49-82F5-739475F937A2}" srcOrd="0" destOrd="0" presId="urn:microsoft.com/office/officeart/2018/2/layout/IconVerticalSolidList"/>
    <dgm:cxn modelId="{C29062AE-62BE-454A-B75E-11F5FDBE6F09}" type="presParOf" srcId="{2FE2D3FA-309E-4C49-82F5-739475F937A2}" destId="{A913A8AD-8B01-4110-A29F-10CC5F7A2D5A}" srcOrd="0" destOrd="0" presId="urn:microsoft.com/office/officeart/2018/2/layout/IconVerticalSolidList"/>
    <dgm:cxn modelId="{80BF740B-B489-4A39-892F-07E44CC5C1C0}" type="presParOf" srcId="{2FE2D3FA-309E-4C49-82F5-739475F937A2}" destId="{25B2245B-A34B-48ED-A134-55D6D3C49DD6}" srcOrd="1" destOrd="0" presId="urn:microsoft.com/office/officeart/2018/2/layout/IconVerticalSolidList"/>
    <dgm:cxn modelId="{72A78F66-F5FB-4F1D-B34F-9288A80DCCF9}" type="presParOf" srcId="{2FE2D3FA-309E-4C49-82F5-739475F937A2}" destId="{A4182B5C-E0A1-40BE-97BB-895E1E017E1E}" srcOrd="2" destOrd="0" presId="urn:microsoft.com/office/officeart/2018/2/layout/IconVerticalSolidList"/>
    <dgm:cxn modelId="{CDADCEFC-3325-4B77-BD33-28C0E7EC68DF}" type="presParOf" srcId="{2FE2D3FA-309E-4C49-82F5-739475F937A2}" destId="{7AD3242E-FC26-455F-B6ED-8FC692CBD89E}" srcOrd="3" destOrd="0" presId="urn:microsoft.com/office/officeart/2018/2/layout/IconVerticalSolidList"/>
  </dgm:cxnLst>
  <dgm:bg/>
  <dgm:whole>
    <a:ln>
      <a:noFill/>
    </a:ln>
  </dgm:whole>
  <dgm:extLst>
    <a:ext uri="http://schemas.microsoft.com/office/drawing/2008/diagram">
      <dsp:dataModelExt xmlns:dsp="http://schemas.microsoft.com/office/drawing/2008/diagram" relId="rId23" minVer="http://schemas.openxmlformats.org/drawingml/2006/diagram"/>
    </a:ext>
  </dgm:extLst>
</dgm:dataModel>
</file>

<file path=ppt/diagrams/data5.xml><?xml version="1.0" encoding="utf-8"?>
<dgm:dataModel xmlns:dgm="http://schemas.openxmlformats.org/drawingml/2006/diagram" xmlns:a="http://schemas.openxmlformats.org/drawingml/2006/main">
  <dgm:ptLst>
    <dgm:pt modelId="{D4503D04-C97E-4622-AE07-D0307CB3B4CA}"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t>
        <a:bodyPr rtlCol="0"/>
        <a:lstStyle/>
        <a:p>
          <a:pPr rtl="0"/>
          <a:endParaRPr lang="en-US"/>
        </a:p>
      </dgm:t>
    </dgm:pt>
    <dgm:pt modelId="{AAC263CB-8256-4B03-92FE-1622698FB3E9}">
      <dgm:prSet/>
      <dgm:spPr/>
      <dgm:t>
        <a:bodyPr rtlCol="0"/>
        <a:lstStyle/>
        <a:p>
          <a:pPr algn="l">
            <a:lnSpc>
              <a:spcPct val="100000"/>
            </a:lnSpc>
          </a:pPr>
          <a:r>
            <a:rPr lang="en-US" altLang="zh-CN" noProof="0" dirty="0">
              <a:latin typeface="Microsoft YaHei UI" panose="020B0503020204020204" pitchFamily="34" charset="-122"/>
              <a:ea typeface="Microsoft YaHei UI" panose="020B0503020204020204" pitchFamily="34" charset="-122"/>
            </a:rPr>
            <a:t>    TCS3472</a:t>
          </a:r>
          <a:endParaRPr lang="zh-CN" altLang="en-US" noProof="0" dirty="0">
            <a:latin typeface="Microsoft YaHei UI" panose="020B0503020204020204" pitchFamily="34" charset="-122"/>
            <a:ea typeface="Microsoft YaHei UI" panose="020B0503020204020204" pitchFamily="34" charset="-122"/>
          </a:endParaRPr>
        </a:p>
      </dgm:t>
    </dgm:pt>
    <dgm:pt modelId="{0BEED663-FC38-4EAD-940F-4C475D2C87DB}" type="parTrans" cxnId="{C5E94186-9CB6-4C42-92B3-C546CC53A7B9}">
      <dgm:prSet/>
      <dgm:spPr/>
      <dgm:t>
        <a:bodyPr rtlCol="0"/>
        <a:lstStyle/>
        <a:p>
          <a:pPr rtl="0"/>
          <a:endParaRPr lang="zh-CN" altLang="en-US" noProof="0" dirty="0"/>
        </a:p>
      </dgm:t>
    </dgm:pt>
    <dgm:pt modelId="{808B76D0-8EC7-469A-93AC-7A6017188A9D}" type="sibTrans" cxnId="{C5E94186-9CB6-4C42-92B3-C546CC53A7B9}">
      <dgm:prSet/>
      <dgm:spPr/>
      <dgm:t>
        <a:bodyPr rtlCol="0"/>
        <a:lstStyle/>
        <a:p>
          <a:pPr rtl="0"/>
          <a:endParaRPr lang="zh-CN" altLang="en-US" noProof="0" dirty="0"/>
        </a:p>
      </dgm:t>
    </dgm:pt>
    <dgm:pt modelId="{39166502-40B2-441C-8391-3FB2E3F462D9}" type="pres">
      <dgm:prSet presAssocID="{D4503D04-C97E-4622-AE07-D0307CB3B4CA}" presName="root" presStyleCnt="0">
        <dgm:presLayoutVars>
          <dgm:dir/>
          <dgm:resizeHandles val="exact"/>
        </dgm:presLayoutVars>
      </dgm:prSet>
      <dgm:spPr/>
    </dgm:pt>
    <dgm:pt modelId="{2FE2D3FA-309E-4C49-82F5-739475F937A2}" type="pres">
      <dgm:prSet presAssocID="{AAC263CB-8256-4B03-92FE-1622698FB3E9}" presName="compNode" presStyleCnt="0"/>
      <dgm:spPr/>
    </dgm:pt>
    <dgm:pt modelId="{A913A8AD-8B01-4110-A29F-10CC5F7A2D5A}" type="pres">
      <dgm:prSet presAssocID="{AAC263CB-8256-4B03-92FE-1622698FB3E9}" presName="bgRect" presStyleLbl="bgShp" presStyleIdx="0" presStyleCnt="1" custFlipVert="1" custScaleY="198493" custLinFactNeighborX="-4682" custLinFactNeighborY="971"/>
      <dgm:spPr/>
    </dgm:pt>
    <dgm:pt modelId="{25B2245B-A34B-48ED-A134-55D6D3C49DD6}" type="pres">
      <dgm:prSet presAssocID="{AAC263CB-8256-4B03-92FE-1622698FB3E9}" presName="iconRect" presStyleLbl="node1" presStyleIdx="0" presStyleCnt="1" custScaleX="341709" custScaleY="389627" custLinFactNeighborX="24878" custLinFactNeighborY="34571"/>
      <dgm:spPr>
        <a:blipFill rotWithShape="1">
          <a:blip xmlns:r="http://schemas.openxmlformats.org/officeDocument/2006/relationships" r:embed="rId1">
            <a:extLst>
              <a:ext uri="{BEBA8EAE-BF5A-486C-A8C5-ECC9F3942E4B}">
                <a14:imgProps xmlns:a14="http://schemas.microsoft.com/office/drawing/2010/main">
                  <a14:imgLayer r:embed="rId2">
                    <a14:imgEffect>
                      <a14:backgroundRemoval t="9957" b="70996" l="9633" r="89908">
                        <a14:foregroundMark x1="45872" y1="37229" x2="51376" y2="35931"/>
                        <a14:foregroundMark x1="50917" y1="41991" x2="50917" y2="41991"/>
                        <a14:foregroundMark x1="47706" y1="42424" x2="47706" y2="42424"/>
                      </a14:backgroundRemoval>
                    </a14:imgEffect>
                  </a14:imgLayer>
                </a14:imgProps>
              </a:ext>
            </a:extLst>
          </a:blip>
          <a:srcRect/>
          <a:stretch>
            <a:fillRect l="-7000" r="-7000"/>
          </a:stretch>
        </a:blipFill>
      </dgm:spPr>
    </dgm:pt>
    <dgm:pt modelId="{A4182B5C-E0A1-40BE-97BB-895E1E017E1E}" type="pres">
      <dgm:prSet presAssocID="{AAC263CB-8256-4B03-92FE-1622698FB3E9}" presName="spaceRect" presStyleCnt="0"/>
      <dgm:spPr/>
    </dgm:pt>
    <dgm:pt modelId="{7AD3242E-FC26-455F-B6ED-8FC692CBD89E}" type="pres">
      <dgm:prSet presAssocID="{AAC263CB-8256-4B03-92FE-1622698FB3E9}" presName="parTx" presStyleLbl="revTx" presStyleIdx="0" presStyleCnt="1">
        <dgm:presLayoutVars>
          <dgm:chMax val="0"/>
          <dgm:chPref val="0"/>
        </dgm:presLayoutVars>
      </dgm:prSet>
      <dgm:spPr/>
    </dgm:pt>
  </dgm:ptLst>
  <dgm:cxnLst>
    <dgm:cxn modelId="{2CCC003E-B7AD-4C30-9C6F-8B298514477E}" type="presOf" srcId="{AAC263CB-8256-4B03-92FE-1622698FB3E9}" destId="{7AD3242E-FC26-455F-B6ED-8FC692CBD89E}" srcOrd="0" destOrd="0" presId="urn:microsoft.com/office/officeart/2018/2/layout/IconVerticalSolidList"/>
    <dgm:cxn modelId="{E7C78E61-E3FA-445D-BAF9-CB775E344677}" type="presOf" srcId="{D4503D04-C97E-4622-AE07-D0307CB3B4CA}" destId="{39166502-40B2-441C-8391-3FB2E3F462D9}" srcOrd="0" destOrd="0" presId="urn:microsoft.com/office/officeart/2018/2/layout/IconVerticalSolidList"/>
    <dgm:cxn modelId="{C5E94186-9CB6-4C42-92B3-C546CC53A7B9}" srcId="{D4503D04-C97E-4622-AE07-D0307CB3B4CA}" destId="{AAC263CB-8256-4B03-92FE-1622698FB3E9}" srcOrd="0" destOrd="0" parTransId="{0BEED663-FC38-4EAD-940F-4C475D2C87DB}" sibTransId="{808B76D0-8EC7-469A-93AC-7A6017188A9D}"/>
    <dgm:cxn modelId="{26ADDC92-B8C0-494E-8C80-6C6005724D17}" type="presParOf" srcId="{39166502-40B2-441C-8391-3FB2E3F462D9}" destId="{2FE2D3FA-309E-4C49-82F5-739475F937A2}" srcOrd="0" destOrd="0" presId="urn:microsoft.com/office/officeart/2018/2/layout/IconVerticalSolidList"/>
    <dgm:cxn modelId="{C29062AE-62BE-454A-B75E-11F5FDBE6F09}" type="presParOf" srcId="{2FE2D3FA-309E-4C49-82F5-739475F937A2}" destId="{A913A8AD-8B01-4110-A29F-10CC5F7A2D5A}" srcOrd="0" destOrd="0" presId="urn:microsoft.com/office/officeart/2018/2/layout/IconVerticalSolidList"/>
    <dgm:cxn modelId="{80BF740B-B489-4A39-892F-07E44CC5C1C0}" type="presParOf" srcId="{2FE2D3FA-309E-4C49-82F5-739475F937A2}" destId="{25B2245B-A34B-48ED-A134-55D6D3C49DD6}" srcOrd="1" destOrd="0" presId="urn:microsoft.com/office/officeart/2018/2/layout/IconVerticalSolidList"/>
    <dgm:cxn modelId="{72A78F66-F5FB-4F1D-B34F-9288A80DCCF9}" type="presParOf" srcId="{2FE2D3FA-309E-4C49-82F5-739475F937A2}" destId="{A4182B5C-E0A1-40BE-97BB-895E1E017E1E}" srcOrd="2" destOrd="0" presId="urn:microsoft.com/office/officeart/2018/2/layout/IconVerticalSolidList"/>
    <dgm:cxn modelId="{CDADCEFC-3325-4B77-BD33-28C0E7EC68DF}" type="presParOf" srcId="{2FE2D3FA-309E-4C49-82F5-739475F937A2}" destId="{7AD3242E-FC26-455F-B6ED-8FC692CBD89E}" srcOrd="3" destOrd="0" presId="urn:microsoft.com/office/officeart/2018/2/layout/IconVerticalSolidList"/>
  </dgm:cxnLst>
  <dgm:bg/>
  <dgm:whole>
    <a:ln>
      <a:noFill/>
    </a:ln>
  </dgm:whole>
  <dgm:extLst>
    <a:ext uri="http://schemas.microsoft.com/office/drawing/2008/diagram">
      <dsp:dataModelExt xmlns:dsp="http://schemas.microsoft.com/office/drawing/2008/diagram" relId="rId28" minVer="http://schemas.openxmlformats.org/drawingml/2006/diagram"/>
    </a:ext>
  </dgm:extLst>
</dgm:dataModel>
</file>

<file path=ppt/diagrams/data6.xml><?xml version="1.0" encoding="utf-8"?>
<dgm:dataModel xmlns:dgm="http://schemas.openxmlformats.org/drawingml/2006/diagram" xmlns:a="http://schemas.openxmlformats.org/drawingml/2006/main">
  <dgm:ptLst>
    <dgm:pt modelId="{D4503D04-C97E-4622-AE07-D0307CB3B4CA}"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t>
        <a:bodyPr rtlCol="0"/>
        <a:lstStyle/>
        <a:p>
          <a:pPr rtl="0"/>
          <a:endParaRPr lang="en-US"/>
        </a:p>
      </dgm:t>
    </dgm:pt>
    <dgm:pt modelId="{AAC263CB-8256-4B03-92FE-1622698FB3E9}">
      <dgm:prSet/>
      <dgm:spPr/>
      <dgm:t>
        <a:bodyPr rtlCol="0"/>
        <a:lstStyle/>
        <a:p>
          <a:pPr>
            <a:lnSpc>
              <a:spcPct val="100000"/>
            </a:lnSpc>
          </a:pPr>
          <a:r>
            <a:rPr lang="en-US" altLang="zh-CN" noProof="0" dirty="0">
              <a:latin typeface="Microsoft YaHei UI" panose="020B0503020204020204" pitchFamily="34" charset="-122"/>
              <a:ea typeface="Microsoft YaHei UI" panose="020B0503020204020204" pitchFamily="34" charset="-122"/>
            </a:rPr>
            <a:t>    MAX6675</a:t>
          </a:r>
          <a:endParaRPr lang="zh-CN" altLang="en-US" noProof="0" dirty="0">
            <a:latin typeface="Microsoft YaHei UI" panose="020B0503020204020204" pitchFamily="34" charset="-122"/>
            <a:ea typeface="Microsoft YaHei UI" panose="020B0503020204020204" pitchFamily="34" charset="-122"/>
          </a:endParaRPr>
        </a:p>
      </dgm:t>
    </dgm:pt>
    <dgm:pt modelId="{0BEED663-FC38-4EAD-940F-4C475D2C87DB}" type="parTrans" cxnId="{C5E94186-9CB6-4C42-92B3-C546CC53A7B9}">
      <dgm:prSet/>
      <dgm:spPr/>
      <dgm:t>
        <a:bodyPr rtlCol="0"/>
        <a:lstStyle/>
        <a:p>
          <a:pPr rtl="0"/>
          <a:endParaRPr lang="zh-CN" altLang="en-US" noProof="0" dirty="0"/>
        </a:p>
      </dgm:t>
    </dgm:pt>
    <dgm:pt modelId="{808B76D0-8EC7-469A-93AC-7A6017188A9D}" type="sibTrans" cxnId="{C5E94186-9CB6-4C42-92B3-C546CC53A7B9}">
      <dgm:prSet/>
      <dgm:spPr/>
      <dgm:t>
        <a:bodyPr rtlCol="0"/>
        <a:lstStyle/>
        <a:p>
          <a:pPr rtl="0"/>
          <a:endParaRPr lang="zh-CN" altLang="en-US" noProof="0" dirty="0"/>
        </a:p>
      </dgm:t>
    </dgm:pt>
    <dgm:pt modelId="{39166502-40B2-441C-8391-3FB2E3F462D9}" type="pres">
      <dgm:prSet presAssocID="{D4503D04-C97E-4622-AE07-D0307CB3B4CA}" presName="root" presStyleCnt="0">
        <dgm:presLayoutVars>
          <dgm:dir/>
          <dgm:resizeHandles val="exact"/>
        </dgm:presLayoutVars>
      </dgm:prSet>
      <dgm:spPr/>
    </dgm:pt>
    <dgm:pt modelId="{2FE2D3FA-309E-4C49-82F5-739475F937A2}" type="pres">
      <dgm:prSet presAssocID="{AAC263CB-8256-4B03-92FE-1622698FB3E9}" presName="compNode" presStyleCnt="0"/>
      <dgm:spPr/>
    </dgm:pt>
    <dgm:pt modelId="{A913A8AD-8B01-4110-A29F-10CC5F7A2D5A}" type="pres">
      <dgm:prSet presAssocID="{AAC263CB-8256-4B03-92FE-1622698FB3E9}" presName="bgRect" presStyleLbl="bgShp" presStyleIdx="0" presStyleCnt="1" custFlipVert="1" custScaleY="258629" custLinFactNeighborX="245" custLinFactNeighborY="15603"/>
      <dgm:spPr/>
    </dgm:pt>
    <dgm:pt modelId="{25B2245B-A34B-48ED-A134-55D6D3C49DD6}" type="pres">
      <dgm:prSet presAssocID="{AAC263CB-8256-4B03-92FE-1622698FB3E9}" presName="iconRect" presStyleLbl="node1" presStyleIdx="0" presStyleCnt="1" custScaleX="209182" custScaleY="252432" custLinFactNeighborX="88138" custLinFactNeighborY="32505"/>
      <dgm:spPr>
        <a:blipFill rotWithShape="1">
          <a:blip xmlns:r="http://schemas.openxmlformats.org/officeDocument/2006/relationships" r:embed="rId1">
            <a:duotone>
              <a:schemeClr val="accent1">
                <a:shade val="45000"/>
                <a:satMod val="135000"/>
              </a:schemeClr>
              <a:prstClr val="white"/>
            </a:duotone>
            <a:extLst>
              <a:ext uri="{BEBA8EAE-BF5A-486C-A8C5-ECC9F3942E4B}">
                <a14:imgProps xmlns:a14="http://schemas.microsoft.com/office/drawing/2010/main">
                  <a14:imgLayer r:embed="rId2">
                    <a14:imgEffect>
                      <a14:backgroundRemoval t="0" b="89778" l="9778" r="89778">
                        <a14:foregroundMark x1="42222" y1="56444" x2="46667" y2="66667"/>
                        <a14:foregroundMark x1="50222" y1="20444" x2="50222" y2="20444"/>
                      </a14:backgroundRemoval>
                    </a14:imgEffect>
                  </a14:imgLayer>
                </a14:imgProps>
              </a:ext>
            </a:extLst>
          </a:blip>
          <a:srcRect/>
          <a:stretch>
            <a:fillRect l="-10000" r="-10000"/>
          </a:stretch>
        </a:blipFill>
      </dgm:spPr>
    </dgm:pt>
    <dgm:pt modelId="{A4182B5C-E0A1-40BE-97BB-895E1E017E1E}" type="pres">
      <dgm:prSet presAssocID="{AAC263CB-8256-4B03-92FE-1622698FB3E9}" presName="spaceRect" presStyleCnt="0"/>
      <dgm:spPr/>
    </dgm:pt>
    <dgm:pt modelId="{7AD3242E-FC26-455F-B6ED-8FC692CBD89E}" type="pres">
      <dgm:prSet presAssocID="{AAC263CB-8256-4B03-92FE-1622698FB3E9}" presName="parTx" presStyleLbl="revTx" presStyleIdx="0" presStyleCnt="1">
        <dgm:presLayoutVars>
          <dgm:chMax val="0"/>
          <dgm:chPref val="0"/>
        </dgm:presLayoutVars>
      </dgm:prSet>
      <dgm:spPr/>
    </dgm:pt>
  </dgm:ptLst>
  <dgm:cxnLst>
    <dgm:cxn modelId="{2CCC003E-B7AD-4C30-9C6F-8B298514477E}" type="presOf" srcId="{AAC263CB-8256-4B03-92FE-1622698FB3E9}" destId="{7AD3242E-FC26-455F-B6ED-8FC692CBD89E}" srcOrd="0" destOrd="0" presId="urn:microsoft.com/office/officeart/2018/2/layout/IconVerticalSolidList"/>
    <dgm:cxn modelId="{E7C78E61-E3FA-445D-BAF9-CB775E344677}" type="presOf" srcId="{D4503D04-C97E-4622-AE07-D0307CB3B4CA}" destId="{39166502-40B2-441C-8391-3FB2E3F462D9}" srcOrd="0" destOrd="0" presId="urn:microsoft.com/office/officeart/2018/2/layout/IconVerticalSolidList"/>
    <dgm:cxn modelId="{C5E94186-9CB6-4C42-92B3-C546CC53A7B9}" srcId="{D4503D04-C97E-4622-AE07-D0307CB3B4CA}" destId="{AAC263CB-8256-4B03-92FE-1622698FB3E9}" srcOrd="0" destOrd="0" parTransId="{0BEED663-FC38-4EAD-940F-4C475D2C87DB}" sibTransId="{808B76D0-8EC7-469A-93AC-7A6017188A9D}"/>
    <dgm:cxn modelId="{26ADDC92-B8C0-494E-8C80-6C6005724D17}" type="presParOf" srcId="{39166502-40B2-441C-8391-3FB2E3F462D9}" destId="{2FE2D3FA-309E-4C49-82F5-739475F937A2}" srcOrd="0" destOrd="0" presId="urn:microsoft.com/office/officeart/2018/2/layout/IconVerticalSolidList"/>
    <dgm:cxn modelId="{C29062AE-62BE-454A-B75E-11F5FDBE6F09}" type="presParOf" srcId="{2FE2D3FA-309E-4C49-82F5-739475F937A2}" destId="{A913A8AD-8B01-4110-A29F-10CC5F7A2D5A}" srcOrd="0" destOrd="0" presId="urn:microsoft.com/office/officeart/2018/2/layout/IconVerticalSolidList"/>
    <dgm:cxn modelId="{80BF740B-B489-4A39-892F-07E44CC5C1C0}" type="presParOf" srcId="{2FE2D3FA-309E-4C49-82F5-739475F937A2}" destId="{25B2245B-A34B-48ED-A134-55D6D3C49DD6}" srcOrd="1" destOrd="0" presId="urn:microsoft.com/office/officeart/2018/2/layout/IconVerticalSolidList"/>
    <dgm:cxn modelId="{72A78F66-F5FB-4F1D-B34F-9288A80DCCF9}" type="presParOf" srcId="{2FE2D3FA-309E-4C49-82F5-739475F937A2}" destId="{A4182B5C-E0A1-40BE-97BB-895E1E017E1E}" srcOrd="2" destOrd="0" presId="urn:microsoft.com/office/officeart/2018/2/layout/IconVerticalSolidList"/>
    <dgm:cxn modelId="{CDADCEFC-3325-4B77-BD33-28C0E7EC68DF}" type="presParOf" srcId="{2FE2D3FA-309E-4C49-82F5-739475F937A2}" destId="{7AD3242E-FC26-455F-B6ED-8FC692CBD89E}" srcOrd="3" destOrd="0" presId="urn:microsoft.com/office/officeart/2018/2/layout/IconVerticalSolidList"/>
  </dgm:cxnLst>
  <dgm:bg/>
  <dgm:whole>
    <a:ln>
      <a:noFill/>
    </a:ln>
  </dgm:whole>
  <dgm:extLst>
    <a:ext uri="http://schemas.microsoft.com/office/drawing/2008/diagram">
      <dsp:dataModelExt xmlns:dsp="http://schemas.microsoft.com/office/drawing/2008/diagram" relId="rId33" minVer="http://schemas.openxmlformats.org/drawingml/2006/diagram"/>
    </a:ext>
  </dgm:extLst>
</dgm:dataModel>
</file>

<file path=ppt/diagrams/data7.xml><?xml version="1.0" encoding="utf-8"?>
<dgm:dataModel xmlns:dgm="http://schemas.openxmlformats.org/drawingml/2006/diagram" xmlns:a="http://schemas.openxmlformats.org/drawingml/2006/main">
  <dgm:ptLst>
    <dgm:pt modelId="{D4503D04-C97E-4622-AE07-D0307CB3B4CA}"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t>
        <a:bodyPr rtlCol="0"/>
        <a:lstStyle/>
        <a:p>
          <a:pPr rtl="0"/>
          <a:endParaRPr lang="en-US"/>
        </a:p>
      </dgm:t>
    </dgm:pt>
    <dgm:pt modelId="{AAC263CB-8256-4B03-92FE-1622698FB3E9}">
      <dgm:prSet/>
      <dgm:spPr/>
      <dgm:t>
        <a:bodyPr rtlCol="0"/>
        <a:lstStyle/>
        <a:p>
          <a:pPr>
            <a:lnSpc>
              <a:spcPct val="100000"/>
            </a:lnSpc>
          </a:pPr>
          <a:r>
            <a:rPr lang="en-US" altLang="zh-CN" noProof="0" dirty="0">
              <a:latin typeface="Microsoft YaHei UI" panose="020B0503020204020204" pitchFamily="34" charset="-122"/>
              <a:ea typeface="Microsoft YaHei UI" panose="020B0503020204020204" pitchFamily="34" charset="-122"/>
            </a:rPr>
            <a:t>    STM32</a:t>
          </a:r>
          <a:endParaRPr lang="zh-CN" altLang="en-US" noProof="0" dirty="0">
            <a:latin typeface="Microsoft YaHei UI" panose="020B0503020204020204" pitchFamily="34" charset="-122"/>
            <a:ea typeface="Microsoft YaHei UI" panose="020B0503020204020204" pitchFamily="34" charset="-122"/>
          </a:endParaRPr>
        </a:p>
      </dgm:t>
    </dgm:pt>
    <dgm:pt modelId="{0BEED663-FC38-4EAD-940F-4C475D2C87DB}" type="parTrans" cxnId="{C5E94186-9CB6-4C42-92B3-C546CC53A7B9}">
      <dgm:prSet/>
      <dgm:spPr/>
      <dgm:t>
        <a:bodyPr rtlCol="0"/>
        <a:lstStyle/>
        <a:p>
          <a:pPr rtl="0"/>
          <a:endParaRPr lang="zh-CN" altLang="en-US" noProof="0" dirty="0"/>
        </a:p>
      </dgm:t>
    </dgm:pt>
    <dgm:pt modelId="{808B76D0-8EC7-469A-93AC-7A6017188A9D}" type="sibTrans" cxnId="{C5E94186-9CB6-4C42-92B3-C546CC53A7B9}">
      <dgm:prSet/>
      <dgm:spPr/>
      <dgm:t>
        <a:bodyPr rtlCol="0"/>
        <a:lstStyle/>
        <a:p>
          <a:pPr rtl="0"/>
          <a:endParaRPr lang="zh-CN" altLang="en-US" noProof="0" dirty="0"/>
        </a:p>
      </dgm:t>
    </dgm:pt>
    <dgm:pt modelId="{39166502-40B2-441C-8391-3FB2E3F462D9}" type="pres">
      <dgm:prSet presAssocID="{D4503D04-C97E-4622-AE07-D0307CB3B4CA}" presName="root" presStyleCnt="0">
        <dgm:presLayoutVars>
          <dgm:dir/>
          <dgm:resizeHandles val="exact"/>
        </dgm:presLayoutVars>
      </dgm:prSet>
      <dgm:spPr/>
    </dgm:pt>
    <dgm:pt modelId="{2FE2D3FA-309E-4C49-82F5-739475F937A2}" type="pres">
      <dgm:prSet presAssocID="{AAC263CB-8256-4B03-92FE-1622698FB3E9}" presName="compNode" presStyleCnt="0"/>
      <dgm:spPr/>
    </dgm:pt>
    <dgm:pt modelId="{A913A8AD-8B01-4110-A29F-10CC5F7A2D5A}" type="pres">
      <dgm:prSet presAssocID="{AAC263CB-8256-4B03-92FE-1622698FB3E9}" presName="bgRect" presStyleLbl="bgShp" presStyleIdx="0" presStyleCnt="1" custFlipVert="1" custScaleY="192707" custLinFactNeighborX="238" custLinFactNeighborY="-939"/>
      <dgm:spPr/>
    </dgm:pt>
    <dgm:pt modelId="{25B2245B-A34B-48ED-A134-55D6D3C49DD6}" type="pres">
      <dgm:prSet presAssocID="{AAC263CB-8256-4B03-92FE-1622698FB3E9}" presName="iconRect" presStyleLbl="node1" presStyleIdx="0" presStyleCnt="1" custScaleX="209182" custScaleY="190190" custLinFactNeighborX="64858" custLinFactNeighborY="-1813"/>
      <dgm:spPr>
        <a:blipFill rotWithShape="1">
          <a:blip xmlns:r="http://schemas.openxmlformats.org/officeDocument/2006/relationships" r:embed="rId1" cstate="email">
            <a:extLst>
              <a:ext uri="{28A0092B-C50C-407E-A947-70E740481C1C}">
                <a14:useLocalDpi xmlns:a14="http://schemas.microsoft.com/office/drawing/2010/main"/>
              </a:ext>
              <a:ext uri="{96DAC541-7B7A-43D3-8B79-37D633B846F1}">
                <asvg:svgBlip xmlns:asvg="http://schemas.microsoft.com/office/drawing/2016/SVG/main" r:embed="rId2"/>
              </a:ext>
            </a:extLst>
          </a:blip>
          <a:srcRect/>
          <a:stretch>
            <a:fillRect/>
          </a:stretch>
        </a:blipFill>
      </dgm:spPr>
    </dgm:pt>
    <dgm:pt modelId="{A4182B5C-E0A1-40BE-97BB-895E1E017E1E}" type="pres">
      <dgm:prSet presAssocID="{AAC263CB-8256-4B03-92FE-1622698FB3E9}" presName="spaceRect" presStyleCnt="0"/>
      <dgm:spPr/>
    </dgm:pt>
    <dgm:pt modelId="{7AD3242E-FC26-455F-B6ED-8FC692CBD89E}" type="pres">
      <dgm:prSet presAssocID="{AAC263CB-8256-4B03-92FE-1622698FB3E9}" presName="parTx" presStyleLbl="revTx" presStyleIdx="0" presStyleCnt="1">
        <dgm:presLayoutVars>
          <dgm:chMax val="0"/>
          <dgm:chPref val="0"/>
        </dgm:presLayoutVars>
      </dgm:prSet>
      <dgm:spPr/>
    </dgm:pt>
  </dgm:ptLst>
  <dgm:cxnLst>
    <dgm:cxn modelId="{2CCC003E-B7AD-4C30-9C6F-8B298514477E}" type="presOf" srcId="{AAC263CB-8256-4B03-92FE-1622698FB3E9}" destId="{7AD3242E-FC26-455F-B6ED-8FC692CBD89E}" srcOrd="0" destOrd="0" presId="urn:microsoft.com/office/officeart/2018/2/layout/IconVerticalSolidList"/>
    <dgm:cxn modelId="{E7C78E61-E3FA-445D-BAF9-CB775E344677}" type="presOf" srcId="{D4503D04-C97E-4622-AE07-D0307CB3B4CA}" destId="{39166502-40B2-441C-8391-3FB2E3F462D9}" srcOrd="0" destOrd="0" presId="urn:microsoft.com/office/officeart/2018/2/layout/IconVerticalSolidList"/>
    <dgm:cxn modelId="{C5E94186-9CB6-4C42-92B3-C546CC53A7B9}" srcId="{D4503D04-C97E-4622-AE07-D0307CB3B4CA}" destId="{AAC263CB-8256-4B03-92FE-1622698FB3E9}" srcOrd="0" destOrd="0" parTransId="{0BEED663-FC38-4EAD-940F-4C475D2C87DB}" sibTransId="{808B76D0-8EC7-469A-93AC-7A6017188A9D}"/>
    <dgm:cxn modelId="{26ADDC92-B8C0-494E-8C80-6C6005724D17}" type="presParOf" srcId="{39166502-40B2-441C-8391-3FB2E3F462D9}" destId="{2FE2D3FA-309E-4C49-82F5-739475F937A2}" srcOrd="0" destOrd="0" presId="urn:microsoft.com/office/officeart/2018/2/layout/IconVerticalSolidList"/>
    <dgm:cxn modelId="{C29062AE-62BE-454A-B75E-11F5FDBE6F09}" type="presParOf" srcId="{2FE2D3FA-309E-4C49-82F5-739475F937A2}" destId="{A913A8AD-8B01-4110-A29F-10CC5F7A2D5A}" srcOrd="0" destOrd="0" presId="urn:microsoft.com/office/officeart/2018/2/layout/IconVerticalSolidList"/>
    <dgm:cxn modelId="{80BF740B-B489-4A39-892F-07E44CC5C1C0}" type="presParOf" srcId="{2FE2D3FA-309E-4C49-82F5-739475F937A2}" destId="{25B2245B-A34B-48ED-A134-55D6D3C49DD6}" srcOrd="1" destOrd="0" presId="urn:microsoft.com/office/officeart/2018/2/layout/IconVerticalSolidList"/>
    <dgm:cxn modelId="{72A78F66-F5FB-4F1D-B34F-9288A80DCCF9}" type="presParOf" srcId="{2FE2D3FA-309E-4C49-82F5-739475F937A2}" destId="{A4182B5C-E0A1-40BE-97BB-895E1E017E1E}" srcOrd="2" destOrd="0" presId="urn:microsoft.com/office/officeart/2018/2/layout/IconVerticalSolidList"/>
    <dgm:cxn modelId="{CDADCEFC-3325-4B77-BD33-28C0E7EC68DF}" type="presParOf" srcId="{2FE2D3FA-309E-4C49-82F5-739475F937A2}" destId="{7AD3242E-FC26-455F-B6ED-8FC692CBD89E}" srcOrd="3" destOrd="0" presId="urn:microsoft.com/office/officeart/2018/2/layout/IconVerticalSolidList"/>
  </dgm:cxnLst>
  <dgm:bg/>
  <dgm:whole>
    <a:ln>
      <a:noFill/>
    </a:ln>
  </dgm:whole>
  <dgm:extLst>
    <a:ext uri="http://schemas.microsoft.com/office/drawing/2008/diagram">
      <dsp:dataModelExt xmlns:dsp="http://schemas.microsoft.com/office/drawing/2008/diagram" relId="rId7" minVer="http://schemas.openxmlformats.org/drawingml/2006/diagram"/>
    </a:ext>
  </dgm:extLst>
</dgm:dataModel>
</file>

<file path=ppt/diagrams/data8.xml><?xml version="1.0" encoding="utf-8"?>
<dgm:dataModel xmlns:dgm="http://schemas.openxmlformats.org/drawingml/2006/diagram" xmlns:a="http://schemas.openxmlformats.org/drawingml/2006/main">
  <dgm:ptLst>
    <dgm:pt modelId="{D4503D04-C97E-4622-AE07-D0307CB3B4CA}"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t>
        <a:bodyPr rtlCol="0"/>
        <a:lstStyle/>
        <a:p>
          <a:pPr rtl="0"/>
          <a:endParaRPr lang="en-US"/>
        </a:p>
      </dgm:t>
    </dgm:pt>
    <dgm:pt modelId="{AAC263CB-8256-4B03-92FE-1622698FB3E9}">
      <dgm:prSet/>
      <dgm:spPr/>
      <dgm:t>
        <a:bodyPr rtlCol="0"/>
        <a:lstStyle/>
        <a:p>
          <a:pPr>
            <a:lnSpc>
              <a:spcPct val="100000"/>
            </a:lnSpc>
          </a:pPr>
          <a:r>
            <a:rPr lang="en-US" altLang="zh-CN" noProof="0" dirty="0">
              <a:latin typeface="Microsoft YaHei UI" panose="020B0503020204020204" pitchFamily="34" charset="-122"/>
              <a:ea typeface="Microsoft YaHei UI" panose="020B0503020204020204" pitchFamily="34" charset="-122"/>
            </a:rPr>
            <a:t>    ILI9431</a:t>
          </a:r>
          <a:r>
            <a:rPr lang="zh-CN" altLang="en-US" noProof="0" dirty="0">
              <a:latin typeface="Microsoft YaHei UI" panose="020B0503020204020204" pitchFamily="34" charset="-122"/>
              <a:ea typeface="Microsoft YaHei UI" panose="020B0503020204020204" pitchFamily="34" charset="-122"/>
            </a:rPr>
            <a:t>显示</a:t>
          </a:r>
          <a:r>
            <a:rPr lang="en-US" altLang="zh-CN" noProof="0" dirty="0">
              <a:latin typeface="Microsoft YaHei UI" panose="020B0503020204020204" pitchFamily="34" charset="-122"/>
              <a:ea typeface="Microsoft YaHei UI" panose="020B0503020204020204" pitchFamily="34" charset="-122"/>
            </a:rPr>
            <a:t>+TSC2046</a:t>
          </a:r>
          <a:r>
            <a:rPr lang="zh-CN" altLang="en-US" noProof="0" dirty="0">
              <a:latin typeface="Microsoft YaHei UI" panose="020B0503020204020204" pitchFamily="34" charset="-122"/>
              <a:ea typeface="Microsoft YaHei UI" panose="020B0503020204020204" pitchFamily="34" charset="-122"/>
            </a:rPr>
            <a:t>触摸</a:t>
          </a:r>
        </a:p>
      </dgm:t>
    </dgm:pt>
    <dgm:pt modelId="{0BEED663-FC38-4EAD-940F-4C475D2C87DB}" type="parTrans" cxnId="{C5E94186-9CB6-4C42-92B3-C546CC53A7B9}">
      <dgm:prSet/>
      <dgm:spPr/>
      <dgm:t>
        <a:bodyPr rtlCol="0"/>
        <a:lstStyle/>
        <a:p>
          <a:pPr rtl="0"/>
          <a:endParaRPr lang="zh-CN" altLang="en-US" noProof="0" dirty="0"/>
        </a:p>
      </dgm:t>
    </dgm:pt>
    <dgm:pt modelId="{808B76D0-8EC7-469A-93AC-7A6017188A9D}" type="sibTrans" cxnId="{C5E94186-9CB6-4C42-92B3-C546CC53A7B9}">
      <dgm:prSet/>
      <dgm:spPr/>
      <dgm:t>
        <a:bodyPr rtlCol="0"/>
        <a:lstStyle/>
        <a:p>
          <a:pPr rtl="0"/>
          <a:endParaRPr lang="zh-CN" altLang="en-US" noProof="0" dirty="0"/>
        </a:p>
      </dgm:t>
    </dgm:pt>
    <dgm:pt modelId="{39166502-40B2-441C-8391-3FB2E3F462D9}" type="pres">
      <dgm:prSet presAssocID="{D4503D04-C97E-4622-AE07-D0307CB3B4CA}" presName="root" presStyleCnt="0">
        <dgm:presLayoutVars>
          <dgm:dir/>
          <dgm:resizeHandles val="exact"/>
        </dgm:presLayoutVars>
      </dgm:prSet>
      <dgm:spPr/>
    </dgm:pt>
    <dgm:pt modelId="{2FE2D3FA-309E-4C49-82F5-739475F937A2}" type="pres">
      <dgm:prSet presAssocID="{AAC263CB-8256-4B03-92FE-1622698FB3E9}" presName="compNode" presStyleCnt="0"/>
      <dgm:spPr/>
    </dgm:pt>
    <dgm:pt modelId="{A913A8AD-8B01-4110-A29F-10CC5F7A2D5A}" type="pres">
      <dgm:prSet presAssocID="{AAC263CB-8256-4B03-92FE-1622698FB3E9}" presName="bgRect" presStyleLbl="bgShp" presStyleIdx="0" presStyleCnt="1" custFlipVert="1" custScaleY="180988" custLinFactNeighborX="-1492" custLinFactNeighborY="4206"/>
      <dgm:spPr/>
    </dgm:pt>
    <dgm:pt modelId="{25B2245B-A34B-48ED-A134-55D6D3C49DD6}" type="pres">
      <dgm:prSet presAssocID="{AAC263CB-8256-4B03-92FE-1622698FB3E9}" presName="iconRect" presStyleLbl="node1" presStyleIdx="0" presStyleCnt="1" custScaleX="209182" custScaleY="190190" custLinFactNeighborX="17794" custLinFactNeighborY="-5122"/>
      <dgm:spPr>
        <a:blipFill rotWithShape="1">
          <a:blip xmlns:r="http://schemas.openxmlformats.org/officeDocument/2006/relationships" r:embed="rId1">
            <a:lum bright="70000" contrast="-70000"/>
            <a:extLst>
              <a:ext uri="{BEBA8EAE-BF5A-486C-A8C5-ECC9F3942E4B}">
                <a14:imgProps xmlns:a14="http://schemas.microsoft.com/office/drawing/2010/main">
                  <a14:imgLayer r:embed="rId2">
                    <a14:imgEffect>
                      <a14:backgroundRemoval t="2521" b="87395" l="0" r="98585">
                        <a14:foregroundMark x1="27358" y1="34874" x2="27358" y2="44538"/>
                        <a14:foregroundMark x1="28774" y1="48319" x2="35849" y2="49580"/>
                        <a14:foregroundMark x1="53302" y1="35714" x2="50000" y2="33193"/>
                        <a14:foregroundMark x1="60377" y1="35294" x2="59434" y2="42437"/>
                      </a14:backgroundRemoval>
                    </a14:imgEffect>
                  </a14:imgLayer>
                </a14:imgProps>
              </a:ext>
            </a:extLst>
          </a:blip>
          <a:srcRect/>
          <a:stretch>
            <a:fillRect t="-12000" b="-12000"/>
          </a:stretch>
        </a:blipFill>
      </dgm:spPr>
    </dgm:pt>
    <dgm:pt modelId="{A4182B5C-E0A1-40BE-97BB-895E1E017E1E}" type="pres">
      <dgm:prSet presAssocID="{AAC263CB-8256-4B03-92FE-1622698FB3E9}" presName="spaceRect" presStyleCnt="0"/>
      <dgm:spPr/>
    </dgm:pt>
    <dgm:pt modelId="{7AD3242E-FC26-455F-B6ED-8FC692CBD89E}" type="pres">
      <dgm:prSet presAssocID="{AAC263CB-8256-4B03-92FE-1622698FB3E9}" presName="parTx" presStyleLbl="revTx" presStyleIdx="0" presStyleCnt="1">
        <dgm:presLayoutVars>
          <dgm:chMax val="0"/>
          <dgm:chPref val="0"/>
        </dgm:presLayoutVars>
      </dgm:prSet>
      <dgm:spPr/>
    </dgm:pt>
  </dgm:ptLst>
  <dgm:cxnLst>
    <dgm:cxn modelId="{2CCC003E-B7AD-4C30-9C6F-8B298514477E}" type="presOf" srcId="{AAC263CB-8256-4B03-92FE-1622698FB3E9}" destId="{7AD3242E-FC26-455F-B6ED-8FC692CBD89E}" srcOrd="0" destOrd="0" presId="urn:microsoft.com/office/officeart/2018/2/layout/IconVerticalSolidList"/>
    <dgm:cxn modelId="{E7C78E61-E3FA-445D-BAF9-CB775E344677}" type="presOf" srcId="{D4503D04-C97E-4622-AE07-D0307CB3B4CA}" destId="{39166502-40B2-441C-8391-3FB2E3F462D9}" srcOrd="0" destOrd="0" presId="urn:microsoft.com/office/officeart/2018/2/layout/IconVerticalSolidList"/>
    <dgm:cxn modelId="{C5E94186-9CB6-4C42-92B3-C546CC53A7B9}" srcId="{D4503D04-C97E-4622-AE07-D0307CB3B4CA}" destId="{AAC263CB-8256-4B03-92FE-1622698FB3E9}" srcOrd="0" destOrd="0" parTransId="{0BEED663-FC38-4EAD-940F-4C475D2C87DB}" sibTransId="{808B76D0-8EC7-469A-93AC-7A6017188A9D}"/>
    <dgm:cxn modelId="{26ADDC92-B8C0-494E-8C80-6C6005724D17}" type="presParOf" srcId="{39166502-40B2-441C-8391-3FB2E3F462D9}" destId="{2FE2D3FA-309E-4C49-82F5-739475F937A2}" srcOrd="0" destOrd="0" presId="urn:microsoft.com/office/officeart/2018/2/layout/IconVerticalSolidList"/>
    <dgm:cxn modelId="{C29062AE-62BE-454A-B75E-11F5FDBE6F09}" type="presParOf" srcId="{2FE2D3FA-309E-4C49-82F5-739475F937A2}" destId="{A913A8AD-8B01-4110-A29F-10CC5F7A2D5A}" srcOrd="0" destOrd="0" presId="urn:microsoft.com/office/officeart/2018/2/layout/IconVerticalSolidList"/>
    <dgm:cxn modelId="{80BF740B-B489-4A39-892F-07E44CC5C1C0}" type="presParOf" srcId="{2FE2D3FA-309E-4C49-82F5-739475F937A2}" destId="{25B2245B-A34B-48ED-A134-55D6D3C49DD6}" srcOrd="1" destOrd="0" presId="urn:microsoft.com/office/officeart/2018/2/layout/IconVerticalSolidList"/>
    <dgm:cxn modelId="{72A78F66-F5FB-4F1D-B34F-9288A80DCCF9}" type="presParOf" srcId="{2FE2D3FA-309E-4C49-82F5-739475F937A2}" destId="{A4182B5C-E0A1-40BE-97BB-895E1E017E1E}" srcOrd="2" destOrd="0" presId="urn:microsoft.com/office/officeart/2018/2/layout/IconVerticalSolidList"/>
    <dgm:cxn modelId="{CDADCEFC-3325-4B77-BD33-28C0E7EC68DF}" type="presParOf" srcId="{2FE2D3FA-309E-4C49-82F5-739475F937A2}" destId="{7AD3242E-FC26-455F-B6ED-8FC692CBD89E}" srcOrd="3" destOrd="0" presId="urn:microsoft.com/office/officeart/2018/2/layout/IconVerticalSolidList"/>
  </dgm:cxnLst>
  <dgm:bg/>
  <dgm:whole>
    <a:ln>
      <a:noFill/>
    </a:ln>
  </dgm:whole>
  <dgm:extLst>
    <a:ext uri="http://schemas.microsoft.com/office/drawing/2008/diagram">
      <dsp:dataModelExt xmlns:dsp="http://schemas.microsoft.com/office/drawing/2008/diagram" relId="rId12" minVer="http://schemas.openxmlformats.org/drawingml/2006/diagram"/>
    </a:ext>
  </dgm:extLst>
</dgm:dataModel>
</file>

<file path=ppt/diagrams/data9.xml><?xml version="1.0" encoding="utf-8"?>
<dgm:dataModel xmlns:dgm="http://schemas.openxmlformats.org/drawingml/2006/diagram" xmlns:a="http://schemas.openxmlformats.org/drawingml/2006/main">
  <dgm:ptLst>
    <dgm:pt modelId="{D4503D04-C97E-4622-AE07-D0307CB3B4CA}" type="doc">
      <dgm:prSet loTypeId="urn:microsoft.com/office/officeart/2018/2/layout/IconVerticalSolidList" loCatId="icon" qsTypeId="urn:microsoft.com/office/officeart/2005/8/quickstyle/simple1" qsCatId="simple" csTypeId="urn:microsoft.com/office/officeart/2018/5/colors/Iconchunking_neutralbg_colorful2" csCatId="colorful" phldr="1"/>
      <dgm:spPr/>
      <dgm:t>
        <a:bodyPr rtlCol="0"/>
        <a:lstStyle/>
        <a:p>
          <a:pPr rtl="0"/>
          <a:endParaRPr lang="en-US"/>
        </a:p>
      </dgm:t>
    </dgm:pt>
    <dgm:pt modelId="{AAC263CB-8256-4B03-92FE-1622698FB3E9}">
      <dgm:prSet/>
      <dgm:spPr/>
      <dgm:t>
        <a:bodyPr rtlCol="0"/>
        <a:lstStyle/>
        <a:p>
          <a:pPr>
            <a:lnSpc>
              <a:spcPct val="100000"/>
            </a:lnSpc>
          </a:pPr>
          <a:r>
            <a:rPr lang="en-US" altLang="zh-CN" noProof="0" dirty="0">
              <a:latin typeface="Microsoft YaHei UI" panose="020B0503020204020204" pitchFamily="34" charset="-122"/>
              <a:ea typeface="Microsoft YaHei UI" panose="020B0503020204020204" pitchFamily="34" charset="-122"/>
            </a:rPr>
            <a:t>    HX1838</a:t>
          </a:r>
          <a:r>
            <a:rPr lang="zh-CN" altLang="en-US" noProof="0" dirty="0">
              <a:latin typeface="Microsoft YaHei UI" panose="020B0503020204020204" pitchFamily="34" charset="-122"/>
              <a:ea typeface="Microsoft YaHei UI" panose="020B0503020204020204" pitchFamily="34" charset="-122"/>
            </a:rPr>
            <a:t>接头</a:t>
          </a:r>
        </a:p>
      </dgm:t>
    </dgm:pt>
    <dgm:pt modelId="{0BEED663-FC38-4EAD-940F-4C475D2C87DB}" type="parTrans" cxnId="{C5E94186-9CB6-4C42-92B3-C546CC53A7B9}">
      <dgm:prSet/>
      <dgm:spPr/>
      <dgm:t>
        <a:bodyPr rtlCol="0"/>
        <a:lstStyle/>
        <a:p>
          <a:pPr rtl="0"/>
          <a:endParaRPr lang="zh-CN" altLang="en-US" noProof="0" dirty="0"/>
        </a:p>
      </dgm:t>
    </dgm:pt>
    <dgm:pt modelId="{808B76D0-8EC7-469A-93AC-7A6017188A9D}" type="sibTrans" cxnId="{C5E94186-9CB6-4C42-92B3-C546CC53A7B9}">
      <dgm:prSet/>
      <dgm:spPr/>
      <dgm:t>
        <a:bodyPr rtlCol="0"/>
        <a:lstStyle/>
        <a:p>
          <a:pPr rtl="0"/>
          <a:endParaRPr lang="zh-CN" altLang="en-US" noProof="0" dirty="0"/>
        </a:p>
      </dgm:t>
    </dgm:pt>
    <dgm:pt modelId="{39166502-40B2-441C-8391-3FB2E3F462D9}" type="pres">
      <dgm:prSet presAssocID="{D4503D04-C97E-4622-AE07-D0307CB3B4CA}" presName="root" presStyleCnt="0">
        <dgm:presLayoutVars>
          <dgm:dir/>
          <dgm:resizeHandles val="exact"/>
        </dgm:presLayoutVars>
      </dgm:prSet>
      <dgm:spPr/>
    </dgm:pt>
    <dgm:pt modelId="{2FE2D3FA-309E-4C49-82F5-739475F937A2}" type="pres">
      <dgm:prSet presAssocID="{AAC263CB-8256-4B03-92FE-1622698FB3E9}" presName="compNode" presStyleCnt="0"/>
      <dgm:spPr/>
    </dgm:pt>
    <dgm:pt modelId="{A913A8AD-8B01-4110-A29F-10CC5F7A2D5A}" type="pres">
      <dgm:prSet presAssocID="{AAC263CB-8256-4B03-92FE-1622698FB3E9}" presName="bgRect" presStyleLbl="bgShp" presStyleIdx="0" presStyleCnt="1" custFlipVert="1" custScaleY="192707" custLinFactNeighborX="46481" custLinFactNeighborY="20652"/>
      <dgm:spPr/>
    </dgm:pt>
    <dgm:pt modelId="{25B2245B-A34B-48ED-A134-55D6D3C49DD6}" type="pres">
      <dgm:prSet presAssocID="{AAC263CB-8256-4B03-92FE-1622698FB3E9}" presName="iconRect" presStyleLbl="node1" presStyleIdx="0" presStyleCnt="1" custScaleX="247948" custScaleY="296570" custLinFactNeighborX="69848" custLinFactNeighborY="29168"/>
      <dgm:spPr>
        <a:blipFill rotWithShape="1">
          <a:blip xmlns:r="http://schemas.openxmlformats.org/officeDocument/2006/relationships" r:embed="rId1">
            <a:extLst>
              <a:ext uri="{BEBA8EAE-BF5A-486C-A8C5-ECC9F3942E4B}">
                <a14:imgProps xmlns:a14="http://schemas.microsoft.com/office/drawing/2010/main">
                  <a14:imgLayer r:embed="rId2">
                    <a14:imgEffect>
                      <a14:backgroundRemoval t="9957" b="80087" l="22477" r="76606">
                        <a14:foregroundMark x1="50459" y1="51515" x2="50459" y2="51515"/>
                        <a14:foregroundMark x1="61009" y1="47619" x2="61009" y2="47619"/>
                        <a14:foregroundMark x1="62385" y1="54113" x2="62385" y2="54113"/>
                        <a14:foregroundMark x1="63303" y1="61472" x2="63303" y2="61472"/>
                        <a14:foregroundMark x1="56881" y1="59307" x2="56881" y2="59307"/>
                        <a14:foregroundMark x1="46789" y1="59740" x2="46789" y2="59740"/>
                        <a14:foregroundMark x1="40826" y1="50216" x2="40826" y2="50216"/>
                        <a14:foregroundMark x1="47248" y1="67532" x2="47248" y2="67532"/>
                        <a14:foregroundMark x1="56881" y1="54545" x2="56881" y2="54545"/>
                        <a14:foregroundMark x1="42661" y1="56277" x2="42661" y2="56277"/>
                        <a14:foregroundMark x1="46789" y1="62771" x2="46789" y2="62771"/>
                        <a14:foregroundMark x1="58257" y1="62771" x2="58257" y2="62771"/>
                        <a14:foregroundMark x1="53670" y1="33766" x2="53670" y2="33766"/>
                        <a14:foregroundMark x1="47706" y1="32035" x2="47706" y2="32035"/>
                        <a14:foregroundMark x1="51376" y1="25974" x2="51376" y2="25974"/>
                        <a14:foregroundMark x1="45872" y1="30736" x2="45872" y2="30736"/>
                        <a14:foregroundMark x1="49541" y1="41558" x2="49541" y2="41558"/>
                        <a14:foregroundMark x1="58257" y1="39394" x2="58257" y2="39394"/>
                        <a14:foregroundMark x1="58716" y1="42857" x2="58716" y2="42857"/>
                        <a14:foregroundMark x1="59174" y1="33333" x2="59174" y2="33333"/>
                        <a14:foregroundMark x1="63761" y1="36364" x2="63761" y2="36364"/>
                        <a14:foregroundMark x1="63761" y1="32900" x2="63761" y2="32900"/>
                        <a14:foregroundMark x1="60092" y1="26840" x2="60092" y2="26840"/>
                        <a14:foregroundMark x1="58257" y1="22944" x2="58257" y2="22944"/>
                        <a14:foregroundMark x1="51376" y1="19913" x2="51376" y2="19913"/>
                        <a14:foregroundMark x1="46789" y1="19913" x2="46789" y2="19913"/>
                        <a14:foregroundMark x1="44037" y1="22078" x2="44037" y2="22078"/>
                      </a14:backgroundRemoval>
                    </a14:imgEffect>
                  </a14:imgLayer>
                </a14:imgProps>
              </a:ext>
            </a:extLst>
          </a:blip>
          <a:srcRect/>
          <a:stretch>
            <a:fillRect l="-7000" r="-7000"/>
          </a:stretch>
        </a:blipFill>
      </dgm:spPr>
    </dgm:pt>
    <dgm:pt modelId="{A4182B5C-E0A1-40BE-97BB-895E1E017E1E}" type="pres">
      <dgm:prSet presAssocID="{AAC263CB-8256-4B03-92FE-1622698FB3E9}" presName="spaceRect" presStyleCnt="0"/>
      <dgm:spPr/>
    </dgm:pt>
    <dgm:pt modelId="{7AD3242E-FC26-455F-B6ED-8FC692CBD89E}" type="pres">
      <dgm:prSet presAssocID="{AAC263CB-8256-4B03-92FE-1622698FB3E9}" presName="parTx" presStyleLbl="revTx" presStyleIdx="0" presStyleCnt="1">
        <dgm:presLayoutVars>
          <dgm:chMax val="0"/>
          <dgm:chPref val="0"/>
        </dgm:presLayoutVars>
      </dgm:prSet>
      <dgm:spPr/>
    </dgm:pt>
  </dgm:ptLst>
  <dgm:cxnLst>
    <dgm:cxn modelId="{2CCC003E-B7AD-4C30-9C6F-8B298514477E}" type="presOf" srcId="{AAC263CB-8256-4B03-92FE-1622698FB3E9}" destId="{7AD3242E-FC26-455F-B6ED-8FC692CBD89E}" srcOrd="0" destOrd="0" presId="urn:microsoft.com/office/officeart/2018/2/layout/IconVerticalSolidList"/>
    <dgm:cxn modelId="{E7C78E61-E3FA-445D-BAF9-CB775E344677}" type="presOf" srcId="{D4503D04-C97E-4622-AE07-D0307CB3B4CA}" destId="{39166502-40B2-441C-8391-3FB2E3F462D9}" srcOrd="0" destOrd="0" presId="urn:microsoft.com/office/officeart/2018/2/layout/IconVerticalSolidList"/>
    <dgm:cxn modelId="{C5E94186-9CB6-4C42-92B3-C546CC53A7B9}" srcId="{D4503D04-C97E-4622-AE07-D0307CB3B4CA}" destId="{AAC263CB-8256-4B03-92FE-1622698FB3E9}" srcOrd="0" destOrd="0" parTransId="{0BEED663-FC38-4EAD-940F-4C475D2C87DB}" sibTransId="{808B76D0-8EC7-469A-93AC-7A6017188A9D}"/>
    <dgm:cxn modelId="{26ADDC92-B8C0-494E-8C80-6C6005724D17}" type="presParOf" srcId="{39166502-40B2-441C-8391-3FB2E3F462D9}" destId="{2FE2D3FA-309E-4C49-82F5-739475F937A2}" srcOrd="0" destOrd="0" presId="urn:microsoft.com/office/officeart/2018/2/layout/IconVerticalSolidList"/>
    <dgm:cxn modelId="{C29062AE-62BE-454A-B75E-11F5FDBE6F09}" type="presParOf" srcId="{2FE2D3FA-309E-4C49-82F5-739475F937A2}" destId="{A913A8AD-8B01-4110-A29F-10CC5F7A2D5A}" srcOrd="0" destOrd="0" presId="urn:microsoft.com/office/officeart/2018/2/layout/IconVerticalSolidList"/>
    <dgm:cxn modelId="{80BF740B-B489-4A39-892F-07E44CC5C1C0}" type="presParOf" srcId="{2FE2D3FA-309E-4C49-82F5-739475F937A2}" destId="{25B2245B-A34B-48ED-A134-55D6D3C49DD6}" srcOrd="1" destOrd="0" presId="urn:microsoft.com/office/officeart/2018/2/layout/IconVerticalSolidList"/>
    <dgm:cxn modelId="{72A78F66-F5FB-4F1D-B34F-9288A80DCCF9}" type="presParOf" srcId="{2FE2D3FA-309E-4C49-82F5-739475F937A2}" destId="{A4182B5C-E0A1-40BE-97BB-895E1E017E1E}" srcOrd="2" destOrd="0" presId="urn:microsoft.com/office/officeart/2018/2/layout/IconVerticalSolidList"/>
    <dgm:cxn modelId="{CDADCEFC-3325-4B77-BD33-28C0E7EC68DF}" type="presParOf" srcId="{2FE2D3FA-309E-4C49-82F5-739475F937A2}" destId="{7AD3242E-FC26-455F-B6ED-8FC692CBD89E}" srcOrd="3" destOrd="0" presId="urn:microsoft.com/office/officeart/2018/2/layout/IconVerticalSolidList"/>
  </dgm:cxnLst>
  <dgm:bg/>
  <dgm:whole>
    <a:ln>
      <a:noFill/>
    </a:ln>
  </dgm:whole>
  <dgm:extLst>
    <a:ext uri="http://schemas.microsoft.com/office/drawing/2008/diagram">
      <dsp:dataModelExt xmlns:dsp="http://schemas.microsoft.com/office/drawing/2008/diagram" relId="rId19"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13A8AD-8B01-4110-A29F-10CC5F7A2D5A}">
      <dsp:nvSpPr>
        <dsp:cNvPr id="0" name=""/>
        <dsp:cNvSpPr/>
      </dsp:nvSpPr>
      <dsp:spPr>
        <a:xfrm flipV="1">
          <a:off x="0" y="466529"/>
          <a:ext cx="2398829" cy="129592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B2245B-A34B-48ED-A134-55D6D3C49DD6}">
      <dsp:nvSpPr>
        <dsp:cNvPr id="0" name=""/>
        <dsp:cNvSpPr/>
      </dsp:nvSpPr>
      <dsp:spPr>
        <a:xfrm>
          <a:off x="241400" y="762375"/>
          <a:ext cx="773692" cy="703447"/>
        </a:xfrm>
        <a:prstGeom prst="rect">
          <a:avLst/>
        </a:prstGeom>
        <a:blipFill rotWithShape="1">
          <a:blip xmlns:r="http://schemas.openxmlformats.org/officeDocument/2006/relationships" r:embed="rId1" cstate="email">
            <a:extLst>
              <a:ext uri="{28A0092B-C50C-407E-A947-70E740481C1C}">
                <a14:useLocalDpi xmlns:a14="http://schemas.microsoft.com/office/drawing/2010/main"/>
              </a:ext>
              <a:ext uri="{96DAC541-7B7A-43D3-8B79-37D633B846F1}">
                <asvg:svgBlip xmlns:asvg="http://schemas.microsoft.com/office/drawing/2016/SVG/main" r:embed="rId2"/>
              </a:ext>
            </a:extLst>
          </a:blip>
          <a:srcRect/>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D3242E-FC26-455F-B6ED-8FC692CBD89E}">
      <dsp:nvSpPr>
        <dsp:cNvPr id="0" name=""/>
        <dsp:cNvSpPr/>
      </dsp:nvSpPr>
      <dsp:spPr>
        <a:xfrm>
          <a:off x="776717" y="784563"/>
          <a:ext cx="1622111" cy="6724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71" tIns="71171" rIns="71171" bIns="71171" numCol="1" spcCol="1270" rtlCol="0" anchor="ctr" anchorCtr="0">
          <a:noAutofit/>
        </a:bodyPr>
        <a:lstStyle/>
        <a:p>
          <a:pPr marL="0" lvl="0" indent="0" algn="l" defTabSz="1111250">
            <a:lnSpc>
              <a:spcPct val="100000"/>
            </a:lnSpc>
            <a:spcBef>
              <a:spcPct val="0"/>
            </a:spcBef>
            <a:spcAft>
              <a:spcPct val="35000"/>
            </a:spcAft>
            <a:buNone/>
          </a:pPr>
          <a:r>
            <a:rPr lang="en-US" altLang="zh-CN" sz="2500" kern="1200" noProof="0" dirty="0">
              <a:latin typeface="Microsoft YaHei UI" panose="020B0503020204020204" pitchFamily="34" charset="-122"/>
              <a:ea typeface="Microsoft YaHei UI" panose="020B0503020204020204" pitchFamily="34" charset="-122"/>
            </a:rPr>
            <a:t>    STM32</a:t>
          </a:r>
          <a:endParaRPr lang="zh-CN" altLang="en-US" sz="2500" kern="1200" noProof="0" dirty="0">
            <a:latin typeface="Microsoft YaHei UI" panose="020B0503020204020204" pitchFamily="34" charset="-122"/>
            <a:ea typeface="Microsoft YaHei UI" panose="020B0503020204020204" pitchFamily="34" charset="-122"/>
          </a:endParaRPr>
        </a:p>
      </dsp:txBody>
      <dsp:txXfrm>
        <a:off x="776717" y="784563"/>
        <a:ext cx="1622111" cy="672483"/>
      </dsp:txXfrm>
    </dsp:sp>
  </dsp:spTree>
</dsp:drawing>
</file>

<file path=ppt/diagrams/drawing10.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13A8AD-8B01-4110-A29F-10CC5F7A2D5A}">
      <dsp:nvSpPr>
        <dsp:cNvPr id="0" name=""/>
        <dsp:cNvSpPr/>
      </dsp:nvSpPr>
      <dsp:spPr>
        <a:xfrm flipV="1">
          <a:off x="0" y="57006"/>
          <a:ext cx="1878705" cy="88850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B2245B-A34B-48ED-A134-55D6D3C49DD6}">
      <dsp:nvSpPr>
        <dsp:cNvPr id="0" name=""/>
        <dsp:cNvSpPr/>
      </dsp:nvSpPr>
      <dsp:spPr>
        <a:xfrm>
          <a:off x="264967" y="207620"/>
          <a:ext cx="476542" cy="551772"/>
        </a:xfrm>
        <a:prstGeom prst="rect">
          <a:avLst/>
        </a:prstGeom>
        <a:blipFill rotWithShape="1">
          <a:blip xmlns:r="http://schemas.openxmlformats.org/officeDocument/2006/relationships" r:embed="rId1">
            <a:extLst>
              <a:ext uri="{BEBA8EAE-BF5A-486C-A8C5-ECC9F3942E4B}">
                <a14:imgProps xmlns:a14="http://schemas.microsoft.com/office/drawing/2010/main">
                  <a14:imgLayer r:embed="rId2">
                    <a14:imgEffect>
                      <a14:backgroundRemoval t="5778" b="93778" l="9778" r="93778">
                        <a14:foregroundMark x1="47556" y1="46222" x2="47556" y2="46222"/>
                        <a14:foregroundMark x1="54222" y1="47556" x2="54222" y2="47556"/>
                        <a14:foregroundMark x1="56000" y1="49333" x2="56000" y2="49333"/>
                        <a14:foregroundMark x1="72889" y1="44444" x2="72889" y2="44444"/>
                        <a14:foregroundMark x1="42222" y1="51556" x2="42222" y2="51556"/>
                        <a14:foregroundMark x1="41333" y1="48000" x2="41333" y2="48000"/>
                        <a14:foregroundMark x1="43556" y1="59111" x2="43556" y2="59111"/>
                        <a14:foregroundMark x1="50222" y1="57333" x2="50222" y2="57333"/>
                        <a14:foregroundMark x1="60889" y1="56889" x2="60889" y2="56889"/>
                        <a14:foregroundMark x1="53778" y1="57333" x2="53778" y2="57333"/>
                        <a14:foregroundMark x1="56444" y1="66222" x2="56444" y2="66222"/>
                        <a14:foregroundMark x1="64444" y1="66667" x2="64444" y2="66667"/>
                        <a14:foregroundMark x1="48000" y1="77333" x2="48000" y2="77333"/>
                      </a14:backgroundRemoval>
                    </a14:imgEffect>
                  </a14:imgLayer>
                </a14:imgProps>
              </a:ext>
            </a:extLst>
          </a:blip>
          <a:srcRect/>
          <a:stretch>
            <a:fillRect l="-10000" r="-10000"/>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D3242E-FC26-455F-B6ED-8FC692CBD89E}">
      <dsp:nvSpPr>
        <dsp:cNvPr id="0" name=""/>
        <dsp:cNvSpPr/>
      </dsp:nvSpPr>
      <dsp:spPr>
        <a:xfrm>
          <a:off x="797957" y="230077"/>
          <a:ext cx="854660" cy="8885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4034" tIns="94034" rIns="94034" bIns="94034" numCol="1" spcCol="1270" rtlCol="0" anchor="ctr" anchorCtr="0">
          <a:noAutofit/>
        </a:bodyPr>
        <a:lstStyle/>
        <a:p>
          <a:pPr marL="0" lvl="0" indent="0" algn="ctr" defTabSz="622300">
            <a:lnSpc>
              <a:spcPct val="100000"/>
            </a:lnSpc>
            <a:spcBef>
              <a:spcPct val="0"/>
            </a:spcBef>
            <a:spcAft>
              <a:spcPct val="35000"/>
            </a:spcAft>
            <a:buNone/>
          </a:pPr>
          <a:r>
            <a:rPr lang="zh-CN" altLang="en-US" sz="1400" kern="1200" noProof="0" dirty="0">
              <a:latin typeface="Microsoft YaHei UI" panose="020B0503020204020204" pitchFamily="34" charset="-122"/>
              <a:ea typeface="Microsoft YaHei UI" panose="020B0503020204020204" pitchFamily="34" charset="-122"/>
            </a:rPr>
            <a:t>外部</a:t>
          </a:r>
          <a:r>
            <a:rPr lang="en-US" altLang="zh-CN" sz="1400" kern="1200" noProof="0" dirty="0">
              <a:latin typeface="Microsoft YaHei UI" panose="020B0503020204020204" pitchFamily="34" charset="-122"/>
              <a:ea typeface="Microsoft YaHei UI" panose="020B0503020204020204" pitchFamily="34" charset="-122"/>
            </a:rPr>
            <a:t>flash</a:t>
          </a:r>
        </a:p>
        <a:p>
          <a:pPr marL="0" lvl="0" indent="0" algn="l" defTabSz="622300">
            <a:lnSpc>
              <a:spcPct val="100000"/>
            </a:lnSpc>
            <a:spcBef>
              <a:spcPct val="0"/>
            </a:spcBef>
            <a:spcAft>
              <a:spcPct val="35000"/>
            </a:spcAft>
            <a:buNone/>
          </a:pPr>
          <a:endParaRPr lang="zh-CN" altLang="en-US" sz="1400" kern="1200" noProof="0" dirty="0">
            <a:latin typeface="Microsoft YaHei UI" panose="020B0503020204020204" pitchFamily="34" charset="-122"/>
            <a:ea typeface="Microsoft YaHei UI" panose="020B0503020204020204" pitchFamily="34" charset="-122"/>
          </a:endParaRPr>
        </a:p>
      </dsp:txBody>
      <dsp:txXfrm>
        <a:off x="797957" y="230077"/>
        <a:ext cx="854660" cy="888506"/>
      </dsp:txXfrm>
    </dsp:sp>
  </dsp:spTree>
</dsp:drawing>
</file>

<file path=ppt/diagrams/drawing1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13A8AD-8B01-4110-A29F-10CC5F7A2D5A}">
      <dsp:nvSpPr>
        <dsp:cNvPr id="0" name=""/>
        <dsp:cNvSpPr/>
      </dsp:nvSpPr>
      <dsp:spPr>
        <a:xfrm flipV="1">
          <a:off x="0" y="220540"/>
          <a:ext cx="1808291" cy="72510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B2245B-A34B-48ED-A134-55D6D3C49DD6}">
      <dsp:nvSpPr>
        <dsp:cNvPr id="0" name=""/>
        <dsp:cNvSpPr/>
      </dsp:nvSpPr>
      <dsp:spPr>
        <a:xfrm>
          <a:off x="183248" y="414184"/>
          <a:ext cx="432903" cy="522410"/>
        </a:xfrm>
        <a:prstGeom prst="rect">
          <a:avLst/>
        </a:prstGeom>
        <a:blipFill rotWithShape="1">
          <a:blip xmlns:r="http://schemas.openxmlformats.org/officeDocument/2006/relationships" r:embed="rId1">
            <a:duotone>
              <a:srgbClr val="D7537B">
                <a:shade val="45000"/>
                <a:satMod val="135000"/>
              </a:srgbClr>
              <a:prstClr val="white"/>
            </a:duotone>
            <a:extLst>
              <a:ext uri="{BEBA8EAE-BF5A-486C-A8C5-ECC9F3942E4B}">
                <a14:imgProps xmlns:a14="http://schemas.microsoft.com/office/drawing/2010/main">
                  <a14:imgLayer r:embed="rId2">
                    <a14:imgEffect>
                      <a14:backgroundRemoval t="0" b="89778" l="9778" r="89778">
                        <a14:foregroundMark x1="42222" y1="56444" x2="46667" y2="66667"/>
                        <a14:foregroundMark x1="50222" y1="20444" x2="50222" y2="20444"/>
                      </a14:backgroundRemoval>
                    </a14:imgEffect>
                  </a14:imgLayer>
                </a14:imgProps>
              </a:ext>
            </a:extLst>
          </a:blip>
          <a:srcRect/>
          <a:stretch>
            <a:fillRect l="-10000" r="-10000"/>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D3242E-FC26-455F-B6ED-8FC692CBD89E}">
      <dsp:nvSpPr>
        <dsp:cNvPr id="0" name=""/>
        <dsp:cNvSpPr/>
      </dsp:nvSpPr>
      <dsp:spPr>
        <a:xfrm>
          <a:off x="434596" y="419982"/>
          <a:ext cx="1373694" cy="3762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822" tIns="39822" rIns="39822" bIns="39822" numCol="1" spcCol="1270" rtlCol="0" anchor="ctr" anchorCtr="0">
          <a:noAutofit/>
        </a:bodyPr>
        <a:lstStyle/>
        <a:p>
          <a:pPr marL="0" lvl="0" indent="0" algn="l" defTabSz="622300">
            <a:lnSpc>
              <a:spcPct val="100000"/>
            </a:lnSpc>
            <a:spcBef>
              <a:spcPct val="0"/>
            </a:spcBef>
            <a:spcAft>
              <a:spcPct val="35000"/>
            </a:spcAft>
            <a:buNone/>
          </a:pPr>
          <a:r>
            <a:rPr lang="en-US" altLang="zh-CN" sz="1400" kern="1200" noProof="0" dirty="0">
              <a:latin typeface="Microsoft YaHei UI" panose="020B0503020204020204" pitchFamily="34" charset="-122"/>
              <a:ea typeface="Microsoft YaHei UI" panose="020B0503020204020204" pitchFamily="34" charset="-122"/>
            </a:rPr>
            <a:t>    DHT12</a:t>
          </a:r>
          <a:endParaRPr lang="zh-CN" altLang="en-US" sz="1400" kern="1200" noProof="0" dirty="0">
            <a:latin typeface="Microsoft YaHei UI" panose="020B0503020204020204" pitchFamily="34" charset="-122"/>
            <a:ea typeface="Microsoft YaHei UI" panose="020B0503020204020204" pitchFamily="34" charset="-122"/>
          </a:endParaRPr>
        </a:p>
      </dsp:txBody>
      <dsp:txXfrm>
        <a:off x="434596" y="419982"/>
        <a:ext cx="1373694" cy="376274"/>
      </dsp:txXfrm>
    </dsp:sp>
  </dsp:spTree>
</dsp:drawing>
</file>

<file path=ppt/diagrams/drawing1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13A8AD-8B01-4110-A29F-10CC5F7A2D5A}">
      <dsp:nvSpPr>
        <dsp:cNvPr id="0" name=""/>
        <dsp:cNvSpPr/>
      </dsp:nvSpPr>
      <dsp:spPr>
        <a:xfrm flipV="1">
          <a:off x="0" y="240136"/>
          <a:ext cx="1808291" cy="74323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B2245B-A34B-48ED-A134-55D6D3C49DD6}">
      <dsp:nvSpPr>
        <dsp:cNvPr id="0" name=""/>
        <dsp:cNvSpPr/>
      </dsp:nvSpPr>
      <dsp:spPr>
        <a:xfrm>
          <a:off x="-16664" y="278112"/>
          <a:ext cx="705099" cy="802406"/>
        </a:xfrm>
        <a:prstGeom prst="rect">
          <a:avLst/>
        </a:prstGeom>
        <a:blipFill rotWithShape="1">
          <a:blip xmlns:r="http://schemas.openxmlformats.org/officeDocument/2006/relationships" r:embed="rId1">
            <a:extLst>
              <a:ext uri="{BEBA8EAE-BF5A-486C-A8C5-ECC9F3942E4B}">
                <a14:imgProps xmlns:a14="http://schemas.microsoft.com/office/drawing/2010/main">
                  <a14:imgLayer r:embed="rId2">
                    <a14:imgEffect>
                      <a14:backgroundRemoval t="9957" b="70996" l="9633" r="89908">
                        <a14:foregroundMark x1="45872" y1="37229" x2="51376" y2="35931"/>
                        <a14:foregroundMark x1="50917" y1="41991" x2="50917" y2="41991"/>
                        <a14:foregroundMark x1="47706" y1="42424" x2="47706" y2="42424"/>
                      </a14:backgroundRemoval>
                    </a14:imgEffect>
                  </a14:imgLayer>
                </a14:imgProps>
              </a:ext>
            </a:extLst>
          </a:blip>
          <a:srcRect/>
          <a:stretch>
            <a:fillRect l="-7000" r="-7000"/>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D3242E-FC26-455F-B6ED-8FC692CBD89E}">
      <dsp:nvSpPr>
        <dsp:cNvPr id="0" name=""/>
        <dsp:cNvSpPr/>
      </dsp:nvSpPr>
      <dsp:spPr>
        <a:xfrm>
          <a:off x="501102" y="420899"/>
          <a:ext cx="1374340" cy="3748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667" tIns="39667" rIns="39667" bIns="39667" numCol="1" spcCol="1270" rtlCol="0" anchor="ctr" anchorCtr="0">
          <a:noAutofit/>
        </a:bodyPr>
        <a:lstStyle/>
        <a:p>
          <a:pPr marL="0" lvl="0" indent="0" algn="l" defTabSz="622300">
            <a:lnSpc>
              <a:spcPct val="100000"/>
            </a:lnSpc>
            <a:spcBef>
              <a:spcPct val="0"/>
            </a:spcBef>
            <a:spcAft>
              <a:spcPct val="35000"/>
            </a:spcAft>
            <a:buNone/>
          </a:pPr>
          <a:r>
            <a:rPr lang="en-US" altLang="zh-CN" sz="1400" kern="1200" noProof="0" dirty="0">
              <a:latin typeface="Microsoft YaHei UI" panose="020B0503020204020204" pitchFamily="34" charset="-122"/>
              <a:ea typeface="Microsoft YaHei UI" panose="020B0503020204020204" pitchFamily="34" charset="-122"/>
            </a:rPr>
            <a:t>    TCS3472</a:t>
          </a:r>
          <a:endParaRPr lang="zh-CN" altLang="en-US" sz="1400" kern="1200" noProof="0" dirty="0">
            <a:latin typeface="Microsoft YaHei UI" panose="020B0503020204020204" pitchFamily="34" charset="-122"/>
            <a:ea typeface="Microsoft YaHei UI" panose="020B0503020204020204" pitchFamily="34" charset="-122"/>
          </a:endParaRPr>
        </a:p>
      </dsp:txBody>
      <dsp:txXfrm>
        <a:off x="501102" y="420899"/>
        <a:ext cx="1374340" cy="374806"/>
      </dsp:txXfrm>
    </dsp:sp>
  </dsp:spTree>
</dsp:drawing>
</file>

<file path=ppt/diagrams/drawing1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13A8AD-8B01-4110-A29F-10CC5F7A2D5A}">
      <dsp:nvSpPr>
        <dsp:cNvPr id="0" name=""/>
        <dsp:cNvSpPr/>
      </dsp:nvSpPr>
      <dsp:spPr>
        <a:xfrm flipV="1">
          <a:off x="0" y="106747"/>
          <a:ext cx="1808291" cy="68601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B2245B-A34B-48ED-A134-55D6D3C49DD6}">
      <dsp:nvSpPr>
        <dsp:cNvPr id="0" name=""/>
        <dsp:cNvSpPr/>
      </dsp:nvSpPr>
      <dsp:spPr>
        <a:xfrm>
          <a:off x="129178" y="271654"/>
          <a:ext cx="305169" cy="368265"/>
        </a:xfrm>
        <a:prstGeom prst="rect">
          <a:avLst/>
        </a:prstGeom>
        <a:blipFill rotWithShape="1">
          <a:blip xmlns:r="http://schemas.openxmlformats.org/officeDocument/2006/relationships" r:embed="rId1">
            <a:duotone>
              <a:schemeClr val="accent1">
                <a:shade val="45000"/>
                <a:satMod val="135000"/>
              </a:schemeClr>
              <a:prstClr val="white"/>
            </a:duotone>
            <a:extLst>
              <a:ext uri="{BEBA8EAE-BF5A-486C-A8C5-ECC9F3942E4B}">
                <a14:imgProps xmlns:a14="http://schemas.microsoft.com/office/drawing/2010/main">
                  <a14:imgLayer r:embed="rId2">
                    <a14:imgEffect>
                      <a14:backgroundRemoval t="0" b="89778" l="9778" r="89778">
                        <a14:foregroundMark x1="42222" y1="56444" x2="46667" y2="66667"/>
                        <a14:foregroundMark x1="50222" y1="20444" x2="50222" y2="20444"/>
                      </a14:backgroundRemoval>
                    </a14:imgEffect>
                  </a14:imgLayer>
                </a14:imgProps>
              </a:ext>
            </a:extLst>
          </a:blip>
          <a:srcRect/>
          <a:stretch>
            <a:fillRect l="-10000" r="-10000"/>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D3242E-FC26-455F-B6ED-8FC692CBD89E}">
      <dsp:nvSpPr>
        <dsp:cNvPr id="0" name=""/>
        <dsp:cNvSpPr/>
      </dsp:nvSpPr>
      <dsp:spPr>
        <a:xfrm>
          <a:off x="306363" y="275742"/>
          <a:ext cx="1443928" cy="3154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 tIns="33387" rIns="33387" bIns="33387" numCol="1" spcCol="1270" rtlCol="0" anchor="ctr" anchorCtr="0">
          <a:noAutofit/>
        </a:bodyPr>
        <a:lstStyle/>
        <a:p>
          <a:pPr marL="0" lvl="0" indent="0" algn="l" defTabSz="622300">
            <a:lnSpc>
              <a:spcPct val="100000"/>
            </a:lnSpc>
            <a:spcBef>
              <a:spcPct val="0"/>
            </a:spcBef>
            <a:spcAft>
              <a:spcPct val="35000"/>
            </a:spcAft>
            <a:buNone/>
          </a:pPr>
          <a:r>
            <a:rPr lang="en-US" altLang="zh-CN" sz="1400" kern="1200" noProof="0" dirty="0">
              <a:latin typeface="Microsoft YaHei UI" panose="020B0503020204020204" pitchFamily="34" charset="-122"/>
              <a:ea typeface="Microsoft YaHei UI" panose="020B0503020204020204" pitchFamily="34" charset="-122"/>
            </a:rPr>
            <a:t>    MAX6675</a:t>
          </a:r>
          <a:endParaRPr lang="zh-CN" altLang="en-US" sz="1400" kern="1200" noProof="0" dirty="0">
            <a:latin typeface="Microsoft YaHei UI" panose="020B0503020204020204" pitchFamily="34" charset="-122"/>
            <a:ea typeface="Microsoft YaHei UI" panose="020B0503020204020204" pitchFamily="34" charset="-122"/>
          </a:endParaRPr>
        </a:p>
      </dsp:txBody>
      <dsp:txXfrm>
        <a:off x="306363" y="275742"/>
        <a:ext cx="1443928" cy="315465"/>
      </dsp:txXfrm>
    </dsp:sp>
  </dsp:spTree>
</dsp:drawing>
</file>

<file path=ppt/diagrams/drawing1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13A8AD-8B01-4110-A29F-10CC5F7A2D5A}">
      <dsp:nvSpPr>
        <dsp:cNvPr id="0" name=""/>
        <dsp:cNvSpPr/>
      </dsp:nvSpPr>
      <dsp:spPr>
        <a:xfrm flipV="1">
          <a:off x="0" y="199217"/>
          <a:ext cx="1808291" cy="71628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B2245B-A34B-48ED-A134-55D6D3C49DD6}">
      <dsp:nvSpPr>
        <dsp:cNvPr id="0" name=""/>
        <dsp:cNvSpPr/>
      </dsp:nvSpPr>
      <dsp:spPr>
        <a:xfrm>
          <a:off x="118670" y="321805"/>
          <a:ext cx="473450" cy="556054"/>
        </a:xfrm>
        <a:prstGeom prst="rect">
          <a:avLst/>
        </a:prstGeom>
        <a:blipFill rotWithShape="1">
          <a:blip xmlns:r="http://schemas.openxmlformats.org/officeDocument/2006/relationships" r:embed="rId1">
            <a:duotone>
              <a:schemeClr val="accent4">
                <a:shade val="45000"/>
                <a:satMod val="135000"/>
              </a:schemeClr>
              <a:prstClr val="white"/>
            </a:duotone>
            <a:extLst>
              <a:ext uri="{BEBA8EAE-BF5A-486C-A8C5-ECC9F3942E4B}">
                <a14:imgProps xmlns:a14="http://schemas.microsoft.com/office/drawing/2010/main">
                  <a14:imgLayer r:embed="rId2">
                    <a14:imgEffect>
                      <a14:backgroundRemoval t="0" b="100000" l="0" r="100000">
                        <a14:foregroundMark x1="14844" y1="13672" x2="17188" y2="16016"/>
                      </a14:backgroundRemoval>
                    </a14:imgEffect>
                  </a14:imgLayer>
                </a14:imgProps>
              </a:ext>
            </a:extLst>
          </a:blip>
          <a:srcRect/>
          <a:stretch>
            <a:fillRect l="-10000" r="-10000"/>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D3242E-FC26-455F-B6ED-8FC692CBD89E}">
      <dsp:nvSpPr>
        <dsp:cNvPr id="0" name=""/>
        <dsp:cNvSpPr/>
      </dsp:nvSpPr>
      <dsp:spPr>
        <a:xfrm>
          <a:off x="443189" y="420899"/>
          <a:ext cx="1374340" cy="3748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667" tIns="39667" rIns="39667" bIns="39667" numCol="1" spcCol="1270" rtlCol="0" anchor="ctr" anchorCtr="0">
          <a:noAutofit/>
        </a:bodyPr>
        <a:lstStyle/>
        <a:p>
          <a:pPr marL="0" lvl="0" indent="0" algn="ctr" defTabSz="622300">
            <a:lnSpc>
              <a:spcPct val="100000"/>
            </a:lnSpc>
            <a:spcBef>
              <a:spcPct val="0"/>
            </a:spcBef>
            <a:spcAft>
              <a:spcPct val="35000"/>
            </a:spcAft>
            <a:buNone/>
          </a:pPr>
          <a:r>
            <a:rPr lang="en-US" altLang="zh-CN" sz="1400" kern="1200" noProof="0" dirty="0">
              <a:latin typeface="Microsoft YaHei UI" panose="020B0503020204020204" pitchFamily="34" charset="-122"/>
              <a:ea typeface="Microsoft YaHei UI" panose="020B0503020204020204" pitchFamily="34" charset="-122"/>
            </a:rPr>
            <a:t>MPU9250</a:t>
          </a:r>
          <a:endParaRPr lang="zh-CN" altLang="en-US" sz="1400" kern="1200" noProof="0" dirty="0">
            <a:latin typeface="Microsoft YaHei UI" panose="020B0503020204020204" pitchFamily="34" charset="-122"/>
            <a:ea typeface="Microsoft YaHei UI" panose="020B0503020204020204" pitchFamily="34" charset="-122"/>
          </a:endParaRPr>
        </a:p>
      </dsp:txBody>
      <dsp:txXfrm>
        <a:off x="443189" y="420899"/>
        <a:ext cx="1374340" cy="37480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13A8AD-8B01-4110-A29F-10CC5F7A2D5A}">
      <dsp:nvSpPr>
        <dsp:cNvPr id="0" name=""/>
        <dsp:cNvSpPr/>
      </dsp:nvSpPr>
      <dsp:spPr>
        <a:xfrm flipV="1">
          <a:off x="0" y="469889"/>
          <a:ext cx="3526294" cy="105804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B2245B-A34B-48ED-A134-55D6D3C49DD6}">
      <dsp:nvSpPr>
        <dsp:cNvPr id="0" name=""/>
        <dsp:cNvSpPr/>
      </dsp:nvSpPr>
      <dsp:spPr>
        <a:xfrm>
          <a:off x="58527" y="652099"/>
          <a:ext cx="672576" cy="611512"/>
        </a:xfrm>
        <a:prstGeom prst="rect">
          <a:avLst/>
        </a:prstGeom>
        <a:blipFill rotWithShape="1">
          <a:blip xmlns:r="http://schemas.openxmlformats.org/officeDocument/2006/relationships" r:embed="rId1">
            <a:lum bright="70000" contrast="-70000"/>
            <a:extLst>
              <a:ext uri="{BEBA8EAE-BF5A-486C-A8C5-ECC9F3942E4B}">
                <a14:imgProps xmlns:a14="http://schemas.microsoft.com/office/drawing/2010/main">
                  <a14:imgLayer r:embed="rId2">
                    <a14:imgEffect>
                      <a14:backgroundRemoval t="2521" b="87395" l="0" r="98585">
                        <a14:foregroundMark x1="27358" y1="34874" x2="27358" y2="44538"/>
                        <a14:foregroundMark x1="28774" y1="48319" x2="35849" y2="49580"/>
                        <a14:foregroundMark x1="53302" y1="35714" x2="50000" y2="33193"/>
                        <a14:foregroundMark x1="60377" y1="35294" x2="59434" y2="42437"/>
                      </a14:backgroundRemoval>
                    </a14:imgEffect>
                  </a14:imgLayer>
                </a14:imgProps>
              </a:ext>
            </a:extLst>
          </a:blip>
          <a:srcRect/>
          <a:stretch>
            <a:fillRect t="-12000" b="-12000"/>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D3242E-FC26-455F-B6ED-8FC692CBD89E}">
      <dsp:nvSpPr>
        <dsp:cNvPr id="0" name=""/>
        <dsp:cNvSpPr/>
      </dsp:nvSpPr>
      <dsp:spPr>
        <a:xfrm>
          <a:off x="675206" y="682026"/>
          <a:ext cx="2851087" cy="5845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1870" tIns="61870" rIns="61870" bIns="61870" numCol="1" spcCol="1270" rtlCol="0" anchor="ctr" anchorCtr="0">
          <a:noAutofit/>
        </a:bodyPr>
        <a:lstStyle/>
        <a:p>
          <a:pPr marL="0" lvl="0" indent="0" algn="l" defTabSz="666750">
            <a:lnSpc>
              <a:spcPct val="100000"/>
            </a:lnSpc>
            <a:spcBef>
              <a:spcPct val="0"/>
            </a:spcBef>
            <a:spcAft>
              <a:spcPct val="35000"/>
            </a:spcAft>
            <a:buNone/>
          </a:pPr>
          <a:r>
            <a:rPr lang="en-US" altLang="zh-CN" sz="1500" kern="1200" noProof="0" dirty="0">
              <a:latin typeface="Microsoft YaHei UI" panose="020B0503020204020204" pitchFamily="34" charset="-122"/>
              <a:ea typeface="Microsoft YaHei UI" panose="020B0503020204020204" pitchFamily="34" charset="-122"/>
            </a:rPr>
            <a:t>    ILI9431</a:t>
          </a:r>
          <a:r>
            <a:rPr lang="zh-CN" altLang="en-US" sz="1500" kern="1200" noProof="0" dirty="0">
              <a:latin typeface="Microsoft YaHei UI" panose="020B0503020204020204" pitchFamily="34" charset="-122"/>
              <a:ea typeface="Microsoft YaHei UI" panose="020B0503020204020204" pitchFamily="34" charset="-122"/>
            </a:rPr>
            <a:t>显示</a:t>
          </a:r>
          <a:r>
            <a:rPr lang="en-US" altLang="zh-CN" sz="1500" kern="1200" noProof="0" dirty="0">
              <a:latin typeface="Microsoft YaHei UI" panose="020B0503020204020204" pitchFamily="34" charset="-122"/>
              <a:ea typeface="Microsoft YaHei UI" panose="020B0503020204020204" pitchFamily="34" charset="-122"/>
            </a:rPr>
            <a:t>+TSC2046</a:t>
          </a:r>
          <a:r>
            <a:rPr lang="zh-CN" altLang="en-US" sz="1500" kern="1200" noProof="0" dirty="0">
              <a:latin typeface="Microsoft YaHei UI" panose="020B0503020204020204" pitchFamily="34" charset="-122"/>
              <a:ea typeface="Microsoft YaHei UI" panose="020B0503020204020204" pitchFamily="34" charset="-122"/>
            </a:rPr>
            <a:t>触摸</a:t>
          </a:r>
        </a:p>
      </dsp:txBody>
      <dsp:txXfrm>
        <a:off x="675206" y="682026"/>
        <a:ext cx="2851087" cy="584594"/>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13A8AD-8B01-4110-A29F-10CC5F7A2D5A}">
      <dsp:nvSpPr>
        <dsp:cNvPr id="0" name=""/>
        <dsp:cNvSpPr/>
      </dsp:nvSpPr>
      <dsp:spPr>
        <a:xfrm flipV="1">
          <a:off x="0" y="57006"/>
          <a:ext cx="1878705" cy="88850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B2245B-A34B-48ED-A134-55D6D3C49DD6}">
      <dsp:nvSpPr>
        <dsp:cNvPr id="0" name=""/>
        <dsp:cNvSpPr/>
      </dsp:nvSpPr>
      <dsp:spPr>
        <a:xfrm>
          <a:off x="264967" y="207620"/>
          <a:ext cx="476542" cy="551772"/>
        </a:xfrm>
        <a:prstGeom prst="rect">
          <a:avLst/>
        </a:prstGeom>
        <a:blipFill rotWithShape="1">
          <a:blip xmlns:r="http://schemas.openxmlformats.org/officeDocument/2006/relationships" r:embed="rId1">
            <a:extLst>
              <a:ext uri="{BEBA8EAE-BF5A-486C-A8C5-ECC9F3942E4B}">
                <a14:imgProps xmlns:a14="http://schemas.microsoft.com/office/drawing/2010/main">
                  <a14:imgLayer r:embed="rId2">
                    <a14:imgEffect>
                      <a14:backgroundRemoval t="5778" b="93778" l="9778" r="93778">
                        <a14:foregroundMark x1="47556" y1="46222" x2="47556" y2="46222"/>
                        <a14:foregroundMark x1="54222" y1="47556" x2="54222" y2="47556"/>
                        <a14:foregroundMark x1="56000" y1="49333" x2="56000" y2="49333"/>
                        <a14:foregroundMark x1="72889" y1="44444" x2="72889" y2="44444"/>
                        <a14:foregroundMark x1="42222" y1="51556" x2="42222" y2="51556"/>
                        <a14:foregroundMark x1="41333" y1="48000" x2="41333" y2="48000"/>
                        <a14:foregroundMark x1="43556" y1="59111" x2="43556" y2="59111"/>
                        <a14:foregroundMark x1="50222" y1="57333" x2="50222" y2="57333"/>
                        <a14:foregroundMark x1="60889" y1="56889" x2="60889" y2="56889"/>
                        <a14:foregroundMark x1="53778" y1="57333" x2="53778" y2="57333"/>
                        <a14:foregroundMark x1="56444" y1="66222" x2="56444" y2="66222"/>
                        <a14:foregroundMark x1="64444" y1="66667" x2="64444" y2="66667"/>
                        <a14:foregroundMark x1="48000" y1="77333" x2="48000" y2="77333"/>
                      </a14:backgroundRemoval>
                    </a14:imgEffect>
                  </a14:imgLayer>
                </a14:imgProps>
              </a:ext>
            </a:extLst>
          </a:blip>
          <a:srcRect/>
          <a:stretch>
            <a:fillRect l="-10000" r="-10000"/>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D3242E-FC26-455F-B6ED-8FC692CBD89E}">
      <dsp:nvSpPr>
        <dsp:cNvPr id="0" name=""/>
        <dsp:cNvSpPr/>
      </dsp:nvSpPr>
      <dsp:spPr>
        <a:xfrm>
          <a:off x="797957" y="230077"/>
          <a:ext cx="854660" cy="8885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94034" tIns="94034" rIns="94034" bIns="94034" numCol="1" spcCol="1270" rtlCol="0" anchor="ctr" anchorCtr="0">
          <a:noAutofit/>
        </a:bodyPr>
        <a:lstStyle/>
        <a:p>
          <a:pPr marL="0" lvl="0" indent="0" algn="ctr" defTabSz="622300">
            <a:lnSpc>
              <a:spcPct val="100000"/>
            </a:lnSpc>
            <a:spcBef>
              <a:spcPct val="0"/>
            </a:spcBef>
            <a:spcAft>
              <a:spcPct val="35000"/>
            </a:spcAft>
            <a:buNone/>
          </a:pPr>
          <a:r>
            <a:rPr lang="zh-CN" altLang="en-US" sz="1400" kern="1200" noProof="0" dirty="0">
              <a:latin typeface="Microsoft YaHei UI" panose="020B0503020204020204" pitchFamily="34" charset="-122"/>
              <a:ea typeface="Microsoft YaHei UI" panose="020B0503020204020204" pitchFamily="34" charset="-122"/>
            </a:rPr>
            <a:t>外部</a:t>
          </a:r>
          <a:r>
            <a:rPr lang="en-US" altLang="zh-CN" sz="1400" kern="1200" noProof="0" dirty="0">
              <a:latin typeface="Microsoft YaHei UI" panose="020B0503020204020204" pitchFamily="34" charset="-122"/>
              <a:ea typeface="Microsoft YaHei UI" panose="020B0503020204020204" pitchFamily="34" charset="-122"/>
            </a:rPr>
            <a:t>flash</a:t>
          </a:r>
        </a:p>
        <a:p>
          <a:pPr marL="0" lvl="0" indent="0" algn="l" defTabSz="622300">
            <a:lnSpc>
              <a:spcPct val="100000"/>
            </a:lnSpc>
            <a:spcBef>
              <a:spcPct val="0"/>
            </a:spcBef>
            <a:spcAft>
              <a:spcPct val="35000"/>
            </a:spcAft>
            <a:buNone/>
          </a:pPr>
          <a:endParaRPr lang="zh-CN" altLang="en-US" sz="1400" kern="1200" noProof="0" dirty="0">
            <a:latin typeface="Microsoft YaHei UI" panose="020B0503020204020204" pitchFamily="34" charset="-122"/>
            <a:ea typeface="Microsoft YaHei UI" panose="020B0503020204020204" pitchFamily="34" charset="-122"/>
          </a:endParaRPr>
        </a:p>
      </dsp:txBody>
      <dsp:txXfrm>
        <a:off x="797957" y="230077"/>
        <a:ext cx="854660" cy="888506"/>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13A8AD-8B01-4110-A29F-10CC5F7A2D5A}">
      <dsp:nvSpPr>
        <dsp:cNvPr id="0" name=""/>
        <dsp:cNvSpPr/>
      </dsp:nvSpPr>
      <dsp:spPr>
        <a:xfrm flipV="1">
          <a:off x="0" y="220540"/>
          <a:ext cx="1808291" cy="725106"/>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B2245B-A34B-48ED-A134-55D6D3C49DD6}">
      <dsp:nvSpPr>
        <dsp:cNvPr id="0" name=""/>
        <dsp:cNvSpPr/>
      </dsp:nvSpPr>
      <dsp:spPr>
        <a:xfrm>
          <a:off x="183248" y="414184"/>
          <a:ext cx="432903" cy="522410"/>
        </a:xfrm>
        <a:prstGeom prst="rect">
          <a:avLst/>
        </a:prstGeom>
        <a:blipFill rotWithShape="1">
          <a:blip xmlns:r="http://schemas.openxmlformats.org/officeDocument/2006/relationships" r:embed="rId1">
            <a:duotone>
              <a:srgbClr val="D7537B">
                <a:shade val="45000"/>
                <a:satMod val="135000"/>
              </a:srgbClr>
              <a:prstClr val="white"/>
            </a:duotone>
            <a:extLst>
              <a:ext uri="{BEBA8EAE-BF5A-486C-A8C5-ECC9F3942E4B}">
                <a14:imgProps xmlns:a14="http://schemas.microsoft.com/office/drawing/2010/main">
                  <a14:imgLayer r:embed="rId2">
                    <a14:imgEffect>
                      <a14:backgroundRemoval t="0" b="89778" l="9778" r="89778">
                        <a14:foregroundMark x1="42222" y1="56444" x2="46667" y2="66667"/>
                        <a14:foregroundMark x1="50222" y1="20444" x2="50222" y2="20444"/>
                      </a14:backgroundRemoval>
                    </a14:imgEffect>
                  </a14:imgLayer>
                </a14:imgProps>
              </a:ext>
            </a:extLst>
          </a:blip>
          <a:srcRect/>
          <a:stretch>
            <a:fillRect l="-10000" r="-10000"/>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D3242E-FC26-455F-B6ED-8FC692CBD89E}">
      <dsp:nvSpPr>
        <dsp:cNvPr id="0" name=""/>
        <dsp:cNvSpPr/>
      </dsp:nvSpPr>
      <dsp:spPr>
        <a:xfrm>
          <a:off x="434596" y="419982"/>
          <a:ext cx="1373694" cy="37627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822" tIns="39822" rIns="39822" bIns="39822" numCol="1" spcCol="1270" rtlCol="0" anchor="ctr" anchorCtr="0">
          <a:noAutofit/>
        </a:bodyPr>
        <a:lstStyle/>
        <a:p>
          <a:pPr marL="0" lvl="0" indent="0" algn="l" defTabSz="622300">
            <a:lnSpc>
              <a:spcPct val="100000"/>
            </a:lnSpc>
            <a:spcBef>
              <a:spcPct val="0"/>
            </a:spcBef>
            <a:spcAft>
              <a:spcPct val="35000"/>
            </a:spcAft>
            <a:buNone/>
          </a:pPr>
          <a:r>
            <a:rPr lang="en-US" altLang="zh-CN" sz="1400" kern="1200" noProof="0" dirty="0">
              <a:latin typeface="Microsoft YaHei UI" panose="020B0503020204020204" pitchFamily="34" charset="-122"/>
              <a:ea typeface="Microsoft YaHei UI" panose="020B0503020204020204" pitchFamily="34" charset="-122"/>
            </a:rPr>
            <a:t>    DHT12</a:t>
          </a:r>
          <a:endParaRPr lang="zh-CN" altLang="en-US" sz="1400" kern="1200" noProof="0" dirty="0">
            <a:latin typeface="Microsoft YaHei UI" panose="020B0503020204020204" pitchFamily="34" charset="-122"/>
            <a:ea typeface="Microsoft YaHei UI" panose="020B0503020204020204" pitchFamily="34" charset="-122"/>
          </a:endParaRPr>
        </a:p>
      </dsp:txBody>
      <dsp:txXfrm>
        <a:off x="434596" y="419982"/>
        <a:ext cx="1373694" cy="376274"/>
      </dsp:txXfrm>
    </dsp:sp>
  </dsp:spTree>
</dsp:drawing>
</file>

<file path=ppt/diagrams/drawing5.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13A8AD-8B01-4110-A29F-10CC5F7A2D5A}">
      <dsp:nvSpPr>
        <dsp:cNvPr id="0" name=""/>
        <dsp:cNvSpPr/>
      </dsp:nvSpPr>
      <dsp:spPr>
        <a:xfrm flipV="1">
          <a:off x="0" y="240136"/>
          <a:ext cx="1808291" cy="743238"/>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B2245B-A34B-48ED-A134-55D6D3C49DD6}">
      <dsp:nvSpPr>
        <dsp:cNvPr id="0" name=""/>
        <dsp:cNvSpPr/>
      </dsp:nvSpPr>
      <dsp:spPr>
        <a:xfrm>
          <a:off x="-16664" y="278112"/>
          <a:ext cx="705099" cy="802406"/>
        </a:xfrm>
        <a:prstGeom prst="rect">
          <a:avLst/>
        </a:prstGeom>
        <a:blipFill rotWithShape="1">
          <a:blip xmlns:r="http://schemas.openxmlformats.org/officeDocument/2006/relationships" r:embed="rId1">
            <a:extLst>
              <a:ext uri="{BEBA8EAE-BF5A-486C-A8C5-ECC9F3942E4B}">
                <a14:imgProps xmlns:a14="http://schemas.microsoft.com/office/drawing/2010/main">
                  <a14:imgLayer r:embed="rId2">
                    <a14:imgEffect>
                      <a14:backgroundRemoval t="9957" b="70996" l="9633" r="89908">
                        <a14:foregroundMark x1="45872" y1="37229" x2="51376" y2="35931"/>
                        <a14:foregroundMark x1="50917" y1="41991" x2="50917" y2="41991"/>
                        <a14:foregroundMark x1="47706" y1="42424" x2="47706" y2="42424"/>
                      </a14:backgroundRemoval>
                    </a14:imgEffect>
                  </a14:imgLayer>
                </a14:imgProps>
              </a:ext>
            </a:extLst>
          </a:blip>
          <a:srcRect/>
          <a:stretch>
            <a:fillRect l="-7000" r="-7000"/>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D3242E-FC26-455F-B6ED-8FC692CBD89E}">
      <dsp:nvSpPr>
        <dsp:cNvPr id="0" name=""/>
        <dsp:cNvSpPr/>
      </dsp:nvSpPr>
      <dsp:spPr>
        <a:xfrm>
          <a:off x="501102" y="420899"/>
          <a:ext cx="1374340" cy="3748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667" tIns="39667" rIns="39667" bIns="39667" numCol="1" spcCol="1270" rtlCol="0" anchor="ctr" anchorCtr="0">
          <a:noAutofit/>
        </a:bodyPr>
        <a:lstStyle/>
        <a:p>
          <a:pPr marL="0" lvl="0" indent="0" algn="l" defTabSz="622300">
            <a:lnSpc>
              <a:spcPct val="100000"/>
            </a:lnSpc>
            <a:spcBef>
              <a:spcPct val="0"/>
            </a:spcBef>
            <a:spcAft>
              <a:spcPct val="35000"/>
            </a:spcAft>
            <a:buNone/>
          </a:pPr>
          <a:r>
            <a:rPr lang="en-US" altLang="zh-CN" sz="1400" kern="1200" noProof="0" dirty="0">
              <a:latin typeface="Microsoft YaHei UI" panose="020B0503020204020204" pitchFamily="34" charset="-122"/>
              <a:ea typeface="Microsoft YaHei UI" panose="020B0503020204020204" pitchFamily="34" charset="-122"/>
            </a:rPr>
            <a:t>    TCS3472</a:t>
          </a:r>
          <a:endParaRPr lang="zh-CN" altLang="en-US" sz="1400" kern="1200" noProof="0" dirty="0">
            <a:latin typeface="Microsoft YaHei UI" panose="020B0503020204020204" pitchFamily="34" charset="-122"/>
            <a:ea typeface="Microsoft YaHei UI" panose="020B0503020204020204" pitchFamily="34" charset="-122"/>
          </a:endParaRPr>
        </a:p>
      </dsp:txBody>
      <dsp:txXfrm>
        <a:off x="501102" y="420899"/>
        <a:ext cx="1374340" cy="374806"/>
      </dsp:txXfrm>
    </dsp:sp>
  </dsp:spTree>
</dsp:drawing>
</file>

<file path=ppt/diagrams/drawing6.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13A8AD-8B01-4110-A29F-10CC5F7A2D5A}">
      <dsp:nvSpPr>
        <dsp:cNvPr id="0" name=""/>
        <dsp:cNvSpPr/>
      </dsp:nvSpPr>
      <dsp:spPr>
        <a:xfrm flipV="1">
          <a:off x="0" y="106747"/>
          <a:ext cx="1808291" cy="68601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B2245B-A34B-48ED-A134-55D6D3C49DD6}">
      <dsp:nvSpPr>
        <dsp:cNvPr id="0" name=""/>
        <dsp:cNvSpPr/>
      </dsp:nvSpPr>
      <dsp:spPr>
        <a:xfrm>
          <a:off x="129178" y="271654"/>
          <a:ext cx="305169" cy="368265"/>
        </a:xfrm>
        <a:prstGeom prst="rect">
          <a:avLst/>
        </a:prstGeom>
        <a:blipFill rotWithShape="1">
          <a:blip xmlns:r="http://schemas.openxmlformats.org/officeDocument/2006/relationships" r:embed="rId1">
            <a:duotone>
              <a:schemeClr val="accent1">
                <a:shade val="45000"/>
                <a:satMod val="135000"/>
              </a:schemeClr>
              <a:prstClr val="white"/>
            </a:duotone>
            <a:extLst>
              <a:ext uri="{BEBA8EAE-BF5A-486C-A8C5-ECC9F3942E4B}">
                <a14:imgProps xmlns:a14="http://schemas.microsoft.com/office/drawing/2010/main">
                  <a14:imgLayer r:embed="rId2">
                    <a14:imgEffect>
                      <a14:backgroundRemoval t="0" b="89778" l="9778" r="89778">
                        <a14:foregroundMark x1="42222" y1="56444" x2="46667" y2="66667"/>
                        <a14:foregroundMark x1="50222" y1="20444" x2="50222" y2="20444"/>
                      </a14:backgroundRemoval>
                    </a14:imgEffect>
                  </a14:imgLayer>
                </a14:imgProps>
              </a:ext>
            </a:extLst>
          </a:blip>
          <a:srcRect/>
          <a:stretch>
            <a:fillRect l="-10000" r="-10000"/>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D3242E-FC26-455F-B6ED-8FC692CBD89E}">
      <dsp:nvSpPr>
        <dsp:cNvPr id="0" name=""/>
        <dsp:cNvSpPr/>
      </dsp:nvSpPr>
      <dsp:spPr>
        <a:xfrm>
          <a:off x="306363" y="275742"/>
          <a:ext cx="1443928" cy="315465"/>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3387" tIns="33387" rIns="33387" bIns="33387" numCol="1" spcCol="1270" rtlCol="0" anchor="ctr" anchorCtr="0">
          <a:noAutofit/>
        </a:bodyPr>
        <a:lstStyle/>
        <a:p>
          <a:pPr marL="0" lvl="0" indent="0" algn="l" defTabSz="622300">
            <a:lnSpc>
              <a:spcPct val="100000"/>
            </a:lnSpc>
            <a:spcBef>
              <a:spcPct val="0"/>
            </a:spcBef>
            <a:spcAft>
              <a:spcPct val="35000"/>
            </a:spcAft>
            <a:buNone/>
          </a:pPr>
          <a:r>
            <a:rPr lang="en-US" altLang="zh-CN" sz="1400" kern="1200" noProof="0" dirty="0">
              <a:latin typeface="Microsoft YaHei UI" panose="020B0503020204020204" pitchFamily="34" charset="-122"/>
              <a:ea typeface="Microsoft YaHei UI" panose="020B0503020204020204" pitchFamily="34" charset="-122"/>
            </a:rPr>
            <a:t>    MAX6675</a:t>
          </a:r>
          <a:endParaRPr lang="zh-CN" altLang="en-US" sz="1400" kern="1200" noProof="0" dirty="0">
            <a:latin typeface="Microsoft YaHei UI" panose="020B0503020204020204" pitchFamily="34" charset="-122"/>
            <a:ea typeface="Microsoft YaHei UI" panose="020B0503020204020204" pitchFamily="34" charset="-122"/>
          </a:endParaRPr>
        </a:p>
      </dsp:txBody>
      <dsp:txXfrm>
        <a:off x="306363" y="275742"/>
        <a:ext cx="1443928" cy="315465"/>
      </dsp:txXfrm>
    </dsp:sp>
  </dsp:spTree>
</dsp:drawing>
</file>

<file path=ppt/diagrams/drawing7.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13A8AD-8B01-4110-A29F-10CC5F7A2D5A}">
      <dsp:nvSpPr>
        <dsp:cNvPr id="0" name=""/>
        <dsp:cNvSpPr/>
      </dsp:nvSpPr>
      <dsp:spPr>
        <a:xfrm flipV="1">
          <a:off x="0" y="466529"/>
          <a:ext cx="2398829" cy="1295921"/>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B2245B-A34B-48ED-A134-55D6D3C49DD6}">
      <dsp:nvSpPr>
        <dsp:cNvPr id="0" name=""/>
        <dsp:cNvSpPr/>
      </dsp:nvSpPr>
      <dsp:spPr>
        <a:xfrm>
          <a:off x="241400" y="762375"/>
          <a:ext cx="773692" cy="703447"/>
        </a:xfrm>
        <a:prstGeom prst="rect">
          <a:avLst/>
        </a:prstGeom>
        <a:blipFill rotWithShape="1">
          <a:blip xmlns:r="http://schemas.openxmlformats.org/officeDocument/2006/relationships" r:embed="rId1" cstate="email">
            <a:extLst>
              <a:ext uri="{28A0092B-C50C-407E-A947-70E740481C1C}">
                <a14:useLocalDpi xmlns:a14="http://schemas.microsoft.com/office/drawing/2010/main"/>
              </a:ext>
              <a:ext uri="{96DAC541-7B7A-43D3-8B79-37D633B846F1}">
                <asvg:svgBlip xmlns:asvg="http://schemas.microsoft.com/office/drawing/2016/SVG/main" r:embed="rId2"/>
              </a:ext>
            </a:extLst>
          </a:blip>
          <a:srcRect/>
          <a:stretch>
            <a:fillRect/>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D3242E-FC26-455F-B6ED-8FC692CBD89E}">
      <dsp:nvSpPr>
        <dsp:cNvPr id="0" name=""/>
        <dsp:cNvSpPr/>
      </dsp:nvSpPr>
      <dsp:spPr>
        <a:xfrm>
          <a:off x="776717" y="784563"/>
          <a:ext cx="1622111" cy="672483"/>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71171" tIns="71171" rIns="71171" bIns="71171" numCol="1" spcCol="1270" rtlCol="0" anchor="ctr" anchorCtr="0">
          <a:noAutofit/>
        </a:bodyPr>
        <a:lstStyle/>
        <a:p>
          <a:pPr marL="0" lvl="0" indent="0" algn="l" defTabSz="1111250">
            <a:lnSpc>
              <a:spcPct val="100000"/>
            </a:lnSpc>
            <a:spcBef>
              <a:spcPct val="0"/>
            </a:spcBef>
            <a:spcAft>
              <a:spcPct val="35000"/>
            </a:spcAft>
            <a:buNone/>
          </a:pPr>
          <a:r>
            <a:rPr lang="en-US" altLang="zh-CN" sz="2500" kern="1200" noProof="0" dirty="0">
              <a:latin typeface="Microsoft YaHei UI" panose="020B0503020204020204" pitchFamily="34" charset="-122"/>
              <a:ea typeface="Microsoft YaHei UI" panose="020B0503020204020204" pitchFamily="34" charset="-122"/>
            </a:rPr>
            <a:t>    STM32</a:t>
          </a:r>
          <a:endParaRPr lang="zh-CN" altLang="en-US" sz="2500" kern="1200" noProof="0" dirty="0">
            <a:latin typeface="Microsoft YaHei UI" panose="020B0503020204020204" pitchFamily="34" charset="-122"/>
            <a:ea typeface="Microsoft YaHei UI" panose="020B0503020204020204" pitchFamily="34" charset="-122"/>
          </a:endParaRPr>
        </a:p>
      </dsp:txBody>
      <dsp:txXfrm>
        <a:off x="776717" y="784563"/>
        <a:ext cx="1622111" cy="672483"/>
      </dsp:txXfrm>
    </dsp:sp>
  </dsp:spTree>
</dsp:drawing>
</file>

<file path=ppt/diagrams/drawing8.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13A8AD-8B01-4110-A29F-10CC5F7A2D5A}">
      <dsp:nvSpPr>
        <dsp:cNvPr id="0" name=""/>
        <dsp:cNvSpPr/>
      </dsp:nvSpPr>
      <dsp:spPr>
        <a:xfrm flipV="1">
          <a:off x="0" y="469889"/>
          <a:ext cx="3526294" cy="1058045"/>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B2245B-A34B-48ED-A134-55D6D3C49DD6}">
      <dsp:nvSpPr>
        <dsp:cNvPr id="0" name=""/>
        <dsp:cNvSpPr/>
      </dsp:nvSpPr>
      <dsp:spPr>
        <a:xfrm>
          <a:off x="58527" y="652099"/>
          <a:ext cx="672576" cy="611512"/>
        </a:xfrm>
        <a:prstGeom prst="rect">
          <a:avLst/>
        </a:prstGeom>
        <a:blipFill rotWithShape="1">
          <a:blip xmlns:r="http://schemas.openxmlformats.org/officeDocument/2006/relationships" r:embed="rId1">
            <a:lum bright="70000" contrast="-70000"/>
            <a:extLst>
              <a:ext uri="{BEBA8EAE-BF5A-486C-A8C5-ECC9F3942E4B}">
                <a14:imgProps xmlns:a14="http://schemas.microsoft.com/office/drawing/2010/main">
                  <a14:imgLayer r:embed="rId2">
                    <a14:imgEffect>
                      <a14:backgroundRemoval t="2521" b="87395" l="0" r="98585">
                        <a14:foregroundMark x1="27358" y1="34874" x2="27358" y2="44538"/>
                        <a14:foregroundMark x1="28774" y1="48319" x2="35849" y2="49580"/>
                        <a14:foregroundMark x1="53302" y1="35714" x2="50000" y2="33193"/>
                        <a14:foregroundMark x1="60377" y1="35294" x2="59434" y2="42437"/>
                      </a14:backgroundRemoval>
                    </a14:imgEffect>
                  </a14:imgLayer>
                </a14:imgProps>
              </a:ext>
            </a:extLst>
          </a:blip>
          <a:srcRect/>
          <a:stretch>
            <a:fillRect t="-12000" b="-12000"/>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D3242E-FC26-455F-B6ED-8FC692CBD89E}">
      <dsp:nvSpPr>
        <dsp:cNvPr id="0" name=""/>
        <dsp:cNvSpPr/>
      </dsp:nvSpPr>
      <dsp:spPr>
        <a:xfrm>
          <a:off x="675206" y="682026"/>
          <a:ext cx="2851087" cy="584594"/>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61870" tIns="61870" rIns="61870" bIns="61870" numCol="1" spcCol="1270" rtlCol="0" anchor="ctr" anchorCtr="0">
          <a:noAutofit/>
        </a:bodyPr>
        <a:lstStyle/>
        <a:p>
          <a:pPr marL="0" lvl="0" indent="0" algn="l" defTabSz="666750">
            <a:lnSpc>
              <a:spcPct val="100000"/>
            </a:lnSpc>
            <a:spcBef>
              <a:spcPct val="0"/>
            </a:spcBef>
            <a:spcAft>
              <a:spcPct val="35000"/>
            </a:spcAft>
            <a:buNone/>
          </a:pPr>
          <a:r>
            <a:rPr lang="en-US" altLang="zh-CN" sz="1500" kern="1200" noProof="0" dirty="0">
              <a:latin typeface="Microsoft YaHei UI" panose="020B0503020204020204" pitchFamily="34" charset="-122"/>
              <a:ea typeface="Microsoft YaHei UI" panose="020B0503020204020204" pitchFamily="34" charset="-122"/>
            </a:rPr>
            <a:t>    ILI9431</a:t>
          </a:r>
          <a:r>
            <a:rPr lang="zh-CN" altLang="en-US" sz="1500" kern="1200" noProof="0" dirty="0">
              <a:latin typeface="Microsoft YaHei UI" panose="020B0503020204020204" pitchFamily="34" charset="-122"/>
              <a:ea typeface="Microsoft YaHei UI" panose="020B0503020204020204" pitchFamily="34" charset="-122"/>
            </a:rPr>
            <a:t>显示</a:t>
          </a:r>
          <a:r>
            <a:rPr lang="en-US" altLang="zh-CN" sz="1500" kern="1200" noProof="0" dirty="0">
              <a:latin typeface="Microsoft YaHei UI" panose="020B0503020204020204" pitchFamily="34" charset="-122"/>
              <a:ea typeface="Microsoft YaHei UI" panose="020B0503020204020204" pitchFamily="34" charset="-122"/>
            </a:rPr>
            <a:t>+TSC2046</a:t>
          </a:r>
          <a:r>
            <a:rPr lang="zh-CN" altLang="en-US" sz="1500" kern="1200" noProof="0" dirty="0">
              <a:latin typeface="Microsoft YaHei UI" panose="020B0503020204020204" pitchFamily="34" charset="-122"/>
              <a:ea typeface="Microsoft YaHei UI" panose="020B0503020204020204" pitchFamily="34" charset="-122"/>
            </a:rPr>
            <a:t>触摸</a:t>
          </a:r>
        </a:p>
      </dsp:txBody>
      <dsp:txXfrm>
        <a:off x="675206" y="682026"/>
        <a:ext cx="2851087" cy="584594"/>
      </dsp:txXfrm>
    </dsp:sp>
  </dsp:spTree>
</dsp:drawing>
</file>

<file path=ppt/diagrams/drawing9.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913A8AD-8B01-4110-A29F-10CC5F7A2D5A}">
      <dsp:nvSpPr>
        <dsp:cNvPr id="0" name=""/>
        <dsp:cNvSpPr/>
      </dsp:nvSpPr>
      <dsp:spPr>
        <a:xfrm flipV="1">
          <a:off x="19631" y="324662"/>
          <a:ext cx="1978721" cy="721573"/>
        </a:xfrm>
        <a:prstGeom prst="roundRect">
          <a:avLst>
            <a:gd name="adj" fmla="val 10000"/>
          </a:avLst>
        </a:prstGeom>
        <a:solidFill>
          <a:schemeClr val="bg1">
            <a:lumMod val="95000"/>
            <a:hueOff val="0"/>
            <a:satOff val="0"/>
            <a:lumOff val="0"/>
            <a:alphaOff val="0"/>
          </a:schemeClr>
        </a:solidFill>
        <a:ln>
          <a:noFill/>
        </a:ln>
        <a:effectLst/>
      </dsp:spPr>
      <dsp:style>
        <a:lnRef idx="0">
          <a:scrgbClr r="0" g="0" b="0"/>
        </a:lnRef>
        <a:fillRef idx="1">
          <a:scrgbClr r="0" g="0" b="0"/>
        </a:fillRef>
        <a:effectRef idx="0">
          <a:scrgbClr r="0" g="0" b="0"/>
        </a:effectRef>
        <a:fontRef idx="minor"/>
      </dsp:style>
    </dsp:sp>
    <dsp:sp modelId="{25B2245B-A34B-48ED-A134-55D6D3C49DD6}">
      <dsp:nvSpPr>
        <dsp:cNvPr id="0" name=""/>
        <dsp:cNvSpPr/>
      </dsp:nvSpPr>
      <dsp:spPr>
        <a:xfrm>
          <a:off x="124496" y="362807"/>
          <a:ext cx="511628" cy="610763"/>
        </a:xfrm>
        <a:prstGeom prst="rect">
          <a:avLst/>
        </a:prstGeom>
        <a:blipFill rotWithShape="1">
          <a:blip xmlns:r="http://schemas.openxmlformats.org/officeDocument/2006/relationships" r:embed="rId1">
            <a:extLst>
              <a:ext uri="{BEBA8EAE-BF5A-486C-A8C5-ECC9F3942E4B}">
                <a14:imgProps xmlns:a14="http://schemas.microsoft.com/office/drawing/2010/main">
                  <a14:imgLayer r:embed="rId2">
                    <a14:imgEffect>
                      <a14:backgroundRemoval t="9957" b="80087" l="22477" r="76606">
                        <a14:foregroundMark x1="50459" y1="51515" x2="50459" y2="51515"/>
                        <a14:foregroundMark x1="61009" y1="47619" x2="61009" y2="47619"/>
                        <a14:foregroundMark x1="62385" y1="54113" x2="62385" y2="54113"/>
                        <a14:foregroundMark x1="63303" y1="61472" x2="63303" y2="61472"/>
                        <a14:foregroundMark x1="56881" y1="59307" x2="56881" y2="59307"/>
                        <a14:foregroundMark x1="46789" y1="59740" x2="46789" y2="59740"/>
                        <a14:foregroundMark x1="40826" y1="50216" x2="40826" y2="50216"/>
                        <a14:foregroundMark x1="47248" y1="67532" x2="47248" y2="67532"/>
                        <a14:foregroundMark x1="56881" y1="54545" x2="56881" y2="54545"/>
                        <a14:foregroundMark x1="42661" y1="56277" x2="42661" y2="56277"/>
                        <a14:foregroundMark x1="46789" y1="62771" x2="46789" y2="62771"/>
                        <a14:foregroundMark x1="58257" y1="62771" x2="58257" y2="62771"/>
                        <a14:foregroundMark x1="53670" y1="33766" x2="53670" y2="33766"/>
                        <a14:foregroundMark x1="47706" y1="32035" x2="47706" y2="32035"/>
                        <a14:foregroundMark x1="51376" y1="25974" x2="51376" y2="25974"/>
                        <a14:foregroundMark x1="45872" y1="30736" x2="45872" y2="30736"/>
                        <a14:foregroundMark x1="49541" y1="41558" x2="49541" y2="41558"/>
                        <a14:foregroundMark x1="58257" y1="39394" x2="58257" y2="39394"/>
                        <a14:foregroundMark x1="58716" y1="42857" x2="58716" y2="42857"/>
                        <a14:foregroundMark x1="59174" y1="33333" x2="59174" y2="33333"/>
                        <a14:foregroundMark x1="63761" y1="36364" x2="63761" y2="36364"/>
                        <a14:foregroundMark x1="63761" y1="32900" x2="63761" y2="32900"/>
                        <a14:foregroundMark x1="60092" y1="26840" x2="60092" y2="26840"/>
                        <a14:foregroundMark x1="58257" y1="22944" x2="58257" y2="22944"/>
                        <a14:foregroundMark x1="51376" y1="19913" x2="51376" y2="19913"/>
                        <a14:foregroundMark x1="46789" y1="19913" x2="46789" y2="19913"/>
                        <a14:foregroundMark x1="44037" y1="22078" x2="44037" y2="22078"/>
                      </a14:backgroundRemoval>
                    </a14:imgEffect>
                  </a14:imgLayer>
                </a14:imgProps>
              </a:ext>
            </a:extLst>
          </a:blip>
          <a:srcRect/>
          <a:stretch>
            <a:fillRect l="-7000" r="-7000"/>
          </a:stretch>
        </a:blipFill>
        <a:ln w="15875" cap="flat" cmpd="sng" algn="ctr">
          <a:solidFill>
            <a:schemeClr val="lt1">
              <a:alpha val="0"/>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sp>
    <dsp:sp modelId="{7AD3242E-FC26-455F-B6ED-8FC692CBD89E}">
      <dsp:nvSpPr>
        <dsp:cNvPr id="0" name=""/>
        <dsp:cNvSpPr/>
      </dsp:nvSpPr>
      <dsp:spPr>
        <a:xfrm>
          <a:off x="452734" y="420899"/>
          <a:ext cx="1544770" cy="374806"/>
        </a:xfrm>
        <a:prstGeom prst="rect">
          <a:avLst/>
        </a:prstGeom>
        <a:noFill/>
        <a:ln>
          <a:noFill/>
        </a:ln>
        <a:effectLst/>
      </dsp:spPr>
      <dsp:style>
        <a:lnRef idx="0">
          <a:scrgbClr r="0" g="0" b="0"/>
        </a:lnRef>
        <a:fillRef idx="0">
          <a:scrgbClr r="0" g="0" b="0"/>
        </a:fillRef>
        <a:effectRef idx="0">
          <a:scrgbClr r="0" g="0" b="0"/>
        </a:effectRef>
        <a:fontRef idx="minor"/>
      </dsp:style>
      <dsp:txBody>
        <a:bodyPr spcFirstLastPara="0" vert="horz" wrap="square" lIns="39667" tIns="39667" rIns="39667" bIns="39667" numCol="1" spcCol="1270" rtlCol="0" anchor="ctr" anchorCtr="0">
          <a:noAutofit/>
        </a:bodyPr>
        <a:lstStyle/>
        <a:p>
          <a:pPr marL="0" lvl="0" indent="0" algn="l" defTabSz="622300">
            <a:lnSpc>
              <a:spcPct val="100000"/>
            </a:lnSpc>
            <a:spcBef>
              <a:spcPct val="0"/>
            </a:spcBef>
            <a:spcAft>
              <a:spcPct val="35000"/>
            </a:spcAft>
            <a:buNone/>
          </a:pPr>
          <a:r>
            <a:rPr lang="en-US" altLang="zh-CN" sz="1400" kern="1200" noProof="0" dirty="0">
              <a:latin typeface="Microsoft YaHei UI" panose="020B0503020204020204" pitchFamily="34" charset="-122"/>
              <a:ea typeface="Microsoft YaHei UI" panose="020B0503020204020204" pitchFamily="34" charset="-122"/>
            </a:rPr>
            <a:t>    HX1838</a:t>
          </a:r>
          <a:r>
            <a:rPr lang="zh-CN" altLang="en-US" sz="1400" kern="1200" noProof="0" dirty="0">
              <a:latin typeface="Microsoft YaHei UI" panose="020B0503020204020204" pitchFamily="34" charset="-122"/>
              <a:ea typeface="Microsoft YaHei UI" panose="020B0503020204020204" pitchFamily="34" charset="-122"/>
            </a:rPr>
            <a:t>接头</a:t>
          </a:r>
        </a:p>
      </dsp:txBody>
      <dsp:txXfrm>
        <a:off x="452734" y="420899"/>
        <a:ext cx="1544770" cy="374806"/>
      </dsp:txXfrm>
    </dsp:sp>
  </dsp:spTree>
</dsp:drawing>
</file>

<file path=ppt/diagrams/layout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10.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11.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1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1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1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2.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3.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4.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5.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6.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7.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8.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layout9.xml><?xml version="1.0" encoding="utf-8"?>
<dgm:layoutDef xmlns:dgm="http://schemas.openxmlformats.org/drawingml/2006/diagram" xmlns:a="http://schemas.openxmlformats.org/drawingml/2006/main" uniqueId="urn:microsoft.com/office/officeart/2018/2/layout/IconVerticalSolidList">
  <dgm:title val="Icon Vertical Solid List"/>
  <dgm:desc val="Use to show a series of visuals from top to bottom with Level 1 or Level 1 and Level 2 text grouped in a shape. Works best with icons or small pictures with lengthier descriptions."/>
  <dgm:catLst>
    <dgm:cat type="icon" pri="500"/>
  </dgm:catLst>
  <dgm:sampData useDef="1">
    <dgm:dataModel>
      <dgm:ptLst/>
      <dgm:bg/>
      <dgm:whole/>
    </dgm:dataModel>
  </dgm:sampData>
  <dgm:styleData useDef="1">
    <dgm:dataModel>
      <dgm:ptLst/>
      <dgm:bg/>
      <dgm:whole/>
    </dgm:dataModel>
  </dgm:styleData>
  <dgm:clrData useDef="1">
    <dgm:dataModel>
      <dgm:ptLst/>
      <dgm:bg/>
      <dgm:whole/>
    </dgm:dataModel>
  </dgm:clrData>
  <dgm:layoutNode name="root">
    <dgm:varLst>
      <dgm:dir/>
      <dgm:resizeHandles val="exact"/>
    </dgm:varLst>
    <dgm:choose name="Name0">
      <dgm:if name="Name1" axis="self" func="var" arg="dir" op="equ" val="norm">
        <dgm:alg type="lin">
          <dgm:param type="linDir" val="fromT"/>
          <dgm:param type="nodeHorzAlign" val="l"/>
        </dgm:alg>
      </dgm:if>
      <dgm:else name="Name2">
        <dgm:alg type="lin">
          <dgm:param type="linDir" val="fromT"/>
          <dgm:param type="nodeHorzAlign" val="r"/>
        </dgm:alg>
      </dgm:else>
    </dgm:choose>
    <dgm:shape xmlns:r="http://schemas.openxmlformats.org/officeDocument/2006/relationships" r:blip="">
      <dgm:adjLst/>
    </dgm:shape>
    <dgm:presOf/>
    <dgm:choose name="Name3">
      <dgm:if name="Name4" axis="ch" ptType="node" func="cnt" op="lte" val="3">
        <dgm:constrLst>
          <dgm:constr type="h" for="ch" forName="compNode" refType="h" fact="0.3"/>
          <dgm:constr type="w" for="ch" forName="compNode" refType="w"/>
          <dgm:constr type="h" for="ch" forName="sibTrans" refType="h" refFor="ch" refForName="compNode" fact="0.25"/>
          <dgm:constr type="primFontSz" for="des" forName="parTx" val="25"/>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5" axis="ch" ptType="node" func="cnt" op="lte" val="4">
        <dgm:constrLst>
          <dgm:constr type="h" for="ch" forName="compNode" refType="h" fact="0.3"/>
          <dgm:constr type="w" for="ch" forName="compNode" refType="w"/>
          <dgm:constr type="h" for="ch" forName="sibTrans" refType="h" refFor="ch" refForName="compNode" fact="0.25"/>
          <dgm:constr type="primFontSz" for="des" forName="parTx" val="22"/>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if name="Name6" axis="ch" ptType="node" func="cnt" op="lte" val="6">
        <dgm:constrLst>
          <dgm:constr type="h" for="ch" forName="compNode" refType="h" fact="0.3"/>
          <dgm:constr type="w" for="ch" forName="compNode" refType="w"/>
          <dgm:constr type="h" for="ch" forName="sibTrans" refType="h" refFor="ch" refForName="compNode" fact="0.25"/>
          <dgm:constr type="primFontSz" for="des" forName="parTx" val="19"/>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if>
      <dgm:else name="Name7">
        <dgm:constrLst>
          <dgm:constr type="h" for="ch" forName="compNode" refType="h" fact="0.3"/>
          <dgm:constr type="w" for="ch" forName="compNode" refType="w"/>
          <dgm:constr type="h" for="ch" forName="sibTrans" refType="h" refFor="ch" refForName="compNode" fact="0.25"/>
          <dgm:constr type="primFontSz" for="des" forName="parTx" val="16"/>
          <dgm:constr type="primFontSz" for="des" forName="desTx" refType="primFontSz" refFor="des" refForName="parTx" op="lte" fact="0.75"/>
          <dgm:constr type="h" for="des" forName="compNode" op="equ"/>
          <dgm:constr type="h" for="des" forName="bgRect" op="equ"/>
          <dgm:constr type="h" for="des" forName="iconRect" op="equ"/>
          <dgm:constr type="w" for="des" forName="iconRect" op="equ"/>
          <dgm:constr type="h" for="des" forName="spaceRect" op="equ"/>
          <dgm:constr type="h" for="des" forName="parTx" op="equ"/>
          <dgm:constr type="h" for="des" forName="desTx" op="equ"/>
        </dgm:constrLst>
      </dgm:else>
    </dgm:choose>
    <dgm:ruleLst>
      <dgm:rule type="h" for="ch" forName="compNode" val="0" fact="NaN" max="NaN"/>
    </dgm:ruleLst>
    <dgm:forEach name="Name8" axis="ch" ptType="node">
      <dgm:layoutNode name="compNode">
        <dgm:alg type="composite"/>
        <dgm:shape xmlns:r="http://schemas.openxmlformats.org/officeDocument/2006/relationships" r:blip="">
          <dgm:adjLst/>
        </dgm:shape>
        <dgm:presOf axis="self"/>
        <dgm:choose name="Name9">
          <dgm:if name="Name10" axis="ch" ptType="node" func="cnt" op="gte" val="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w" for="ch" forName="parTx" refType="w" fact="0.45"/>
              <dgm:constr type="h" for="ch" forName="parTx" refType="h"/>
              <dgm:constr type="l" for="ch" forName="parTx" refType="r" refFor="ch" refForName="spaceRect"/>
              <dgm:constr type="t" for="ch" forName="parTx"/>
              <dgm:constr type="h" for="ch" forName="desTx" refType="h"/>
              <dgm:constr type="l" for="ch" forName="desTx" refType="r" refFor="ch" refForName="parTx"/>
              <dgm:constr type="t" for="ch" forName="desTx"/>
            </dgm:constrLst>
          </dgm:if>
          <dgm:else name="Name11">
            <dgm:constrLst>
              <dgm:constr type="w" for="ch" forName="bgRect" refType="w"/>
              <dgm:constr type="h" for="ch" forName="bgRect" refType="h"/>
              <dgm:constr type="l" for="ch" forName="bgRect"/>
              <dgm:constr type="t" for="ch" forName="bgRect"/>
              <dgm:constr type="h" for="ch" forName="iconRect" refType="h" fact="0.55"/>
              <dgm:constr type="w" for="ch" forName="iconRect" refType="h" refFor="ch" refForName="iconRect"/>
              <dgm:constr type="l" for="ch" forName="iconRect" refType="h" refFor="ch" refForName="iconRect" fact="0.55"/>
              <dgm:constr type="ctrY" for="ch" forName="iconRect" refType="ctrY" refFor="ch" refForName="bgRect"/>
              <dgm:constr type="w" for="ch" forName="spaceRect" refType="l" refFor="ch" refForName="iconRect"/>
              <dgm:constr type="h" for="ch" forName="spaceRect" refType="h"/>
              <dgm:constr type="l" for="ch" forName="spaceRect" refType="r" refFor="ch" refForName="iconRect"/>
              <dgm:constr type="t" for="ch" forName="spaceRect"/>
              <dgm:constr type="h" for="ch" forName="parTx" refType="h"/>
              <dgm:constr type="l" for="ch" forName="parTx" refType="r" refFor="ch" refForName="spaceRect"/>
              <dgm:constr type="t" for="ch" forName="parTx"/>
            </dgm:constrLst>
          </dgm:else>
        </dgm:choose>
        <dgm:ruleLst>
          <dgm:rule type="h" val="INF" fact="NaN" max="NaN"/>
        </dgm:ruleLst>
        <dgm:layoutNode name="bgRect" styleLbl="bgShp">
          <dgm:alg type="sp"/>
          <dgm:shape xmlns:r="http://schemas.openxmlformats.org/officeDocument/2006/relationships" type="roundRect" r:blip="">
            <dgm:adjLst>
              <dgm:adj idx="1" val="0.1"/>
            </dgm:adjLst>
          </dgm:shape>
          <dgm:presOf/>
          <dgm:constrLst/>
          <dgm:ruleLst/>
        </dgm:layoutNode>
        <dgm:layoutNode name="iconRect" styleLbl="node1">
          <dgm:alg type="sp"/>
          <dgm:shape xmlns:r="http://schemas.openxmlformats.org/officeDocument/2006/relationships" type="rect" r:blip="" blipPhldr="1">
            <dgm:adjLst/>
          </dgm:shape>
          <dgm:presOf/>
          <dgm:constrLst/>
          <dgm:ruleLst/>
        </dgm:layoutNode>
        <dgm:layoutNode name="spaceRect">
          <dgm:alg type="sp"/>
          <dgm:shape xmlns:r="http://schemas.openxmlformats.org/officeDocument/2006/relationships" r:blip="">
            <dgm:adjLst/>
          </dgm:shape>
          <dgm:presOf/>
          <dgm:constrLst/>
          <dgm:ruleLst/>
        </dgm:layoutNode>
        <dgm:layoutNode name="parTx" styleLbl="revTx">
          <dgm:varLst>
            <dgm:chMax val="0"/>
            <dgm:chPref val="0"/>
          </dgm:varLst>
          <dgm:alg type="tx">
            <dgm:param type="txAnchorVert" val="mid"/>
            <dgm:param type="parTxLTRAlign" val="l"/>
            <dgm:param type="shpTxLTRAlignCh" val="l"/>
            <dgm:param type="parTxRTLAlign" val="r"/>
            <dgm:param type="shpTxRTLAlignCh" val="r"/>
          </dgm:alg>
          <dgm:shape xmlns:r="http://schemas.openxmlformats.org/officeDocument/2006/relationships" type="rect" r:blip="">
            <dgm:adjLst/>
          </dgm:shape>
          <dgm:presOf axis="self" ptType="node"/>
          <dgm:constrLst>
            <dgm:constr type="lMarg" refType="h" fact="0.3"/>
            <dgm:constr type="rMarg" refType="h" fact="0.3"/>
            <dgm:constr type="tMarg" refType="h" fact="0.3"/>
            <dgm:constr type="bMarg" refType="h" fact="0.3"/>
          </dgm:constrLst>
          <dgm:ruleLst>
            <dgm:rule type="primFontSz" val="14" fact="NaN" max="NaN"/>
            <dgm:rule type="h" val="INF" fact="NaN" max="NaN"/>
          </dgm:ruleLst>
        </dgm:layoutNode>
        <dgm:choose name="Name12">
          <dgm:if name="Name13" axis="ch" ptType="node" func="cnt" op="gte" val="1">
            <dgm:layoutNode name="desTx" styleLbl="revTx">
              <dgm:varLst/>
              <dgm:alg type="tx">
                <dgm:param type="txAnchorVertCh" val="mid"/>
                <dgm:param type="parTxLTRAlign" val="l"/>
                <dgm:param type="shpTxLTRAlignCh" val="l"/>
                <dgm:param type="parTxRTLAlign" val="r"/>
                <dgm:param type="shpTxRTLAlignCh" val="r"/>
                <dgm:param type="stBulletLvl" val="0"/>
              </dgm:alg>
              <dgm:shape xmlns:r="http://schemas.openxmlformats.org/officeDocument/2006/relationships" type="rect" r:blip="">
                <dgm:adjLst/>
              </dgm:shape>
              <dgm:presOf axis="des" ptType="node"/>
              <dgm:constrLst>
                <dgm:constr type="primFontSz" val="18"/>
                <dgm:constr type="secFontSz" refType="primFontSz"/>
                <dgm:constr type="lMarg" refType="h" fact="0.3"/>
                <dgm:constr type="rMarg" refType="h" fact="0.3"/>
                <dgm:constr type="tMarg" refType="h" fact="0.3"/>
                <dgm:constr type="bMarg" refType="h" fact="0.3"/>
              </dgm:constrLst>
              <dgm:ruleLst>
                <dgm:rule type="primFontSz" val="11" fact="NaN" max="NaN"/>
              </dgm:ruleLst>
            </dgm:layoutNode>
          </dgm:if>
          <dgm:else name="Name14"/>
        </dgm:choose>
      </dgm:layoutNode>
      <dgm:forEach name="Name15" axis="followSib" ptType="sibTrans" cnt="1">
        <dgm:layoutNode name="sibTrans">
          <dgm:alg type="sp"/>
          <dgm:shape xmlns:r="http://schemas.openxmlformats.org/officeDocument/2006/relationships" r:blip="">
            <dgm:adjLst/>
          </dgm:shape>
          <dgm:presOf axis="self"/>
          <dgm:constrLst/>
          <dgm:ruleLst/>
        </dgm:layoutNode>
      </dgm:forEach>
    </dgm:forEach>
  </dgm:layoutNode>
  <dgm:extLst>
    <a:ext uri="{68A01E43-0DF5-4B5B-8FA6-DAF915123BFB}">
      <dgm1612:lstStyle xmlns:dgm1612="http://schemas.microsoft.com/office/drawing/2016/12/diagram">
        <a:lvl1pPr>
          <a:lnSpc>
            <a:spcPct val="100000"/>
          </a:lnSpc>
        </a:lvl1pPr>
        <a:lvl2pPr>
          <a:lnSpc>
            <a:spcPct val="100000"/>
          </a:lnSpc>
        </a:lvl2pPr>
      </dgm1612:lstStyle>
    </a:ext>
  </dgm:extLst>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0.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1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5.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6.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7.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8.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9.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D5FF3143-D3FF-4BD9-887B-125F11E6D1E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Microsoft YaHei UI" panose="020B0503020204020204" pitchFamily="34" charset="-122"/>
              <a:ea typeface="Microsoft YaHei UI" panose="020B0503020204020204" pitchFamily="34" charset="-122"/>
            </a:endParaRPr>
          </a:p>
        </p:txBody>
      </p:sp>
      <p:sp>
        <p:nvSpPr>
          <p:cNvPr id="3" name="日期占位符 2">
            <a:extLst>
              <a:ext uri="{FF2B5EF4-FFF2-40B4-BE49-F238E27FC236}">
                <a16:creationId xmlns:a16="http://schemas.microsoft.com/office/drawing/2014/main" id="{FD299C5D-39B3-4F2C-A958-30C07308B69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4EE0E3C-B8FA-4BF5-A68C-CF5BDC24C388}" type="datetime1">
              <a:rPr lang="zh-CN" altLang="en-US" smtClean="0">
                <a:latin typeface="Microsoft YaHei UI" panose="020B0503020204020204" pitchFamily="34" charset="-122"/>
                <a:ea typeface="Microsoft YaHei UI" panose="020B0503020204020204" pitchFamily="34" charset="-122"/>
              </a:rPr>
              <a:t>2019/9/9</a:t>
            </a:fld>
            <a:endParaRPr lang="zh-CN" altLang="en-US" dirty="0">
              <a:latin typeface="Microsoft YaHei UI" panose="020B0503020204020204" pitchFamily="34" charset="-122"/>
              <a:ea typeface="Microsoft YaHei UI" panose="020B0503020204020204" pitchFamily="34" charset="-122"/>
            </a:endParaRPr>
          </a:p>
        </p:txBody>
      </p:sp>
      <p:sp>
        <p:nvSpPr>
          <p:cNvPr id="4" name="页脚占位符 3">
            <a:extLst>
              <a:ext uri="{FF2B5EF4-FFF2-40B4-BE49-F238E27FC236}">
                <a16:creationId xmlns:a16="http://schemas.microsoft.com/office/drawing/2014/main" id="{61D401DF-3BE3-4C3B-957A-1493BA65A5BC}"/>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Microsoft YaHei UI" panose="020B0503020204020204" pitchFamily="34" charset="-122"/>
              <a:ea typeface="Microsoft YaHei UI" panose="020B0503020204020204" pitchFamily="34" charset="-122"/>
            </a:endParaRPr>
          </a:p>
        </p:txBody>
      </p:sp>
      <p:sp>
        <p:nvSpPr>
          <p:cNvPr id="5" name="灯片编号占位符 4">
            <a:extLst>
              <a:ext uri="{FF2B5EF4-FFF2-40B4-BE49-F238E27FC236}">
                <a16:creationId xmlns:a16="http://schemas.microsoft.com/office/drawing/2014/main" id="{BD3ACD34-F061-4DC6-A176-8CD010CAE13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CA395F5-D0FB-4F68-955F-AA7332633C49}" type="slidenum">
              <a:rPr lang="en-US" altLang="zh-CN" smtClean="0">
                <a:latin typeface="Microsoft YaHei UI" panose="020B0503020204020204" pitchFamily="34" charset="-122"/>
                <a:ea typeface="Microsoft YaHei UI" panose="020B0503020204020204" pitchFamily="34" charset="-122"/>
              </a:rPr>
              <a:t>‹#›</a:t>
            </a:fld>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353584854"/>
      </p:ext>
    </p:extLst>
  </p:cSld>
  <p:clrMap bg1="lt1" tx1="dk1" bg2="lt2" tx2="dk2" accent1="accent1" accent2="accent2" accent3="accent3" accent4="accent4" accent5="accent5" accent6="accent6" hlink="hlink" folHlink="folHlink"/>
  <p:hf hdr="0" ftr="0" dt="0"/>
</p:handoutMaster>
</file>

<file path=ppt/media/hdphoto1.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eg>
</file>

<file path=ppt/media/image10.png>
</file>

<file path=ppt/media/image11.png>
</file>

<file path=ppt/media/image12.png>
</file>

<file path=ppt/media/image13.png>
</file>

<file path=ppt/media/image14.png>
</file>

<file path=ppt/media/image15.jpg>
</file>

<file path=ppt/media/image16.png>
</file>

<file path=ppt/media/image17.png>
</file>

<file path=ppt/media/image2.png>
</file>

<file path=ppt/media/image3.jpeg>
</file>

<file path=ppt/media/image4.png>
</file>

<file path=ppt/media/image5.jpg>
</file>

<file path=ppt/media/image6.png>
</file>

<file path=ppt/media/image7.sv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Microsoft YaHei UI" panose="020B0503020204020204" pitchFamily="34" charset="-122"/>
                <a:ea typeface="Microsoft YaHei UI" panose="020B0503020204020204" pitchFamily="34" charset="-122"/>
              </a:defRPr>
            </a:lvl1pPr>
          </a:lstStyle>
          <a:p>
            <a:endParaRPr lang="zh-CN" altLang="en-US" noProof="0"/>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Microsoft YaHei UI" panose="020B0503020204020204" pitchFamily="34" charset="-122"/>
                <a:ea typeface="Microsoft YaHei UI" panose="020B0503020204020204" pitchFamily="34" charset="-122"/>
              </a:defRPr>
            </a:lvl1pPr>
          </a:lstStyle>
          <a:p>
            <a:fld id="{86D75F4B-8C76-410B-A194-F86FD8935483}" type="datetime1">
              <a:rPr lang="zh-CN" altLang="en-US" smtClean="0"/>
              <a:pPr/>
              <a:t>2019/9/9</a:t>
            </a:fld>
            <a:endParaRPr lang="zh-CN" altLang="en-US" dirty="0"/>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noProof="0"/>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noProof="0" dirty="0"/>
              <a:t>编辑母版文本样式</a:t>
            </a:r>
          </a:p>
          <a:p>
            <a:pPr lvl="1"/>
            <a:r>
              <a:rPr lang="zh-CN" altLang="en-US" noProof="0" dirty="0"/>
              <a:t>第二级</a:t>
            </a:r>
          </a:p>
          <a:p>
            <a:pPr lvl="2"/>
            <a:r>
              <a:rPr lang="zh-CN" altLang="en-US" noProof="0" dirty="0"/>
              <a:t>第三级</a:t>
            </a:r>
          </a:p>
          <a:p>
            <a:pPr lvl="3"/>
            <a:r>
              <a:rPr lang="zh-CN" altLang="en-US" noProof="0" dirty="0"/>
              <a:t>第四级</a:t>
            </a:r>
          </a:p>
          <a:p>
            <a:pPr lvl="4"/>
            <a:r>
              <a:rPr lang="zh-CN" altLang="en-US" noProof="0" dirty="0"/>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Microsoft YaHei UI" panose="020B0503020204020204" pitchFamily="34" charset="-122"/>
                <a:ea typeface="Microsoft YaHei UI" panose="020B0503020204020204" pitchFamily="34" charset="-122"/>
              </a:defRPr>
            </a:lvl1pPr>
          </a:lstStyle>
          <a:p>
            <a:endParaRPr lang="zh-CN" altLang="en-US" noProof="0"/>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Microsoft YaHei UI" panose="020B0503020204020204" pitchFamily="34" charset="-122"/>
                <a:ea typeface="Microsoft YaHei UI" panose="020B0503020204020204" pitchFamily="34" charset="-122"/>
              </a:defRPr>
            </a:lvl1pPr>
          </a:lstStyle>
          <a:p>
            <a:fld id="{91499F9D-29B5-4F76-8ECB-DE495DE54B30}" type="slidenum">
              <a:rPr lang="en-US" altLang="zh-CN" noProof="0" smtClean="0"/>
              <a:pPr/>
              <a:t>‹#›</a:t>
            </a:fld>
            <a:endParaRPr lang="zh-CN" altLang="en-US" noProof="0"/>
          </a:p>
        </p:txBody>
      </p:sp>
    </p:spTree>
    <p:extLst>
      <p:ext uri="{BB962C8B-B14F-4D97-AF65-F5344CB8AC3E}">
        <p14:creationId xmlns:p14="http://schemas.microsoft.com/office/powerpoint/2010/main" val="218132371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1pPr>
    <a:lvl2pPr marL="4572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2pPr>
    <a:lvl3pPr marL="9144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3pPr>
    <a:lvl4pPr marL="13716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4pPr>
    <a:lvl5pPr marL="1828800" algn="l" defTabSz="914400" rtl="0" eaLnBrk="1" latinLnBrk="0" hangingPunct="1">
      <a:defRPr sz="1200" kern="1200">
        <a:solidFill>
          <a:schemeClr val="tx1"/>
        </a:solidFill>
        <a:latin typeface="Microsoft YaHei UI" panose="020B0503020204020204" pitchFamily="34" charset="-122"/>
        <a:ea typeface="Microsoft YaHei UI" panose="020B0503020204020204" pitchFamily="3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1499F9D-29B5-4F76-8ECB-DE495DE54B30}" type="slidenum">
              <a:rPr lang="en-US" altLang="zh-CN" smtClean="0"/>
              <a:pPr/>
              <a:t>1</a:t>
            </a:fld>
            <a:endParaRPr lang="zh-CN" altLang="en-US"/>
          </a:p>
        </p:txBody>
      </p:sp>
    </p:spTree>
    <p:extLst>
      <p:ext uri="{BB962C8B-B14F-4D97-AF65-F5344CB8AC3E}">
        <p14:creationId xmlns:p14="http://schemas.microsoft.com/office/powerpoint/2010/main" val="232506676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1499F9D-29B5-4F76-8ECB-DE495DE54B30}" type="slidenum">
              <a:rPr lang="en-US" altLang="zh-CN" smtClean="0"/>
              <a:pPr/>
              <a:t>10</a:t>
            </a:fld>
            <a:endParaRPr lang="zh-CN" altLang="en-US"/>
          </a:p>
        </p:txBody>
      </p:sp>
    </p:spTree>
    <p:extLst>
      <p:ext uri="{BB962C8B-B14F-4D97-AF65-F5344CB8AC3E}">
        <p14:creationId xmlns:p14="http://schemas.microsoft.com/office/powerpoint/2010/main" val="98345827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1499F9D-29B5-4F76-8ECB-DE495DE54B30}" type="slidenum">
              <a:rPr lang="en-US" altLang="zh-CN" smtClean="0"/>
              <a:pPr/>
              <a:t>11</a:t>
            </a:fld>
            <a:endParaRPr lang="zh-CN" altLang="en-US"/>
          </a:p>
        </p:txBody>
      </p:sp>
    </p:spTree>
    <p:extLst>
      <p:ext uri="{BB962C8B-B14F-4D97-AF65-F5344CB8AC3E}">
        <p14:creationId xmlns:p14="http://schemas.microsoft.com/office/powerpoint/2010/main" val="332544324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1499F9D-29B5-4F76-8ECB-DE495DE54B30}" type="slidenum">
              <a:rPr lang="en-US" altLang="zh-CN" smtClean="0"/>
              <a:pPr/>
              <a:t>12</a:t>
            </a:fld>
            <a:endParaRPr lang="zh-CN" altLang="en-US"/>
          </a:p>
        </p:txBody>
      </p:sp>
    </p:spTree>
    <p:extLst>
      <p:ext uri="{BB962C8B-B14F-4D97-AF65-F5344CB8AC3E}">
        <p14:creationId xmlns:p14="http://schemas.microsoft.com/office/powerpoint/2010/main" val="8060683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1499F9D-29B5-4F76-8ECB-DE495DE54B30}" type="slidenum">
              <a:rPr lang="en-US" altLang="zh-CN" smtClean="0"/>
              <a:pPr/>
              <a:t>2</a:t>
            </a:fld>
            <a:endParaRPr lang="zh-CN" altLang="en-US"/>
          </a:p>
        </p:txBody>
      </p:sp>
    </p:spTree>
    <p:extLst>
      <p:ext uri="{BB962C8B-B14F-4D97-AF65-F5344CB8AC3E}">
        <p14:creationId xmlns:p14="http://schemas.microsoft.com/office/powerpoint/2010/main" val="7232256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1499F9D-29B5-4F76-8ECB-DE495DE54B30}" type="slidenum">
              <a:rPr lang="en-US" altLang="zh-CN" smtClean="0"/>
              <a:pPr/>
              <a:t>3</a:t>
            </a:fld>
            <a:endParaRPr lang="zh-CN" altLang="en-US"/>
          </a:p>
        </p:txBody>
      </p:sp>
    </p:spTree>
    <p:extLst>
      <p:ext uri="{BB962C8B-B14F-4D97-AF65-F5344CB8AC3E}">
        <p14:creationId xmlns:p14="http://schemas.microsoft.com/office/powerpoint/2010/main" val="36906866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1499F9D-29B5-4F76-8ECB-DE495DE54B30}" type="slidenum">
              <a:rPr lang="en-US" altLang="zh-CN" smtClean="0"/>
              <a:pPr/>
              <a:t>4</a:t>
            </a:fld>
            <a:endParaRPr lang="zh-CN" altLang="en-US"/>
          </a:p>
        </p:txBody>
      </p:sp>
    </p:spTree>
    <p:extLst>
      <p:ext uri="{BB962C8B-B14F-4D97-AF65-F5344CB8AC3E}">
        <p14:creationId xmlns:p14="http://schemas.microsoft.com/office/powerpoint/2010/main" val="189179562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1499F9D-29B5-4F76-8ECB-DE495DE54B30}" type="slidenum">
              <a:rPr lang="en-US" altLang="zh-CN" smtClean="0"/>
              <a:pPr/>
              <a:t>5</a:t>
            </a:fld>
            <a:endParaRPr lang="zh-CN" altLang="en-US"/>
          </a:p>
        </p:txBody>
      </p:sp>
    </p:spTree>
    <p:extLst>
      <p:ext uri="{BB962C8B-B14F-4D97-AF65-F5344CB8AC3E}">
        <p14:creationId xmlns:p14="http://schemas.microsoft.com/office/powerpoint/2010/main" val="299007361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1499F9D-29B5-4F76-8ECB-DE495DE54B30}" type="slidenum">
              <a:rPr lang="en-US" altLang="zh-CN" smtClean="0"/>
              <a:pPr/>
              <a:t>6</a:t>
            </a:fld>
            <a:endParaRPr lang="zh-CN" altLang="en-US"/>
          </a:p>
        </p:txBody>
      </p:sp>
    </p:spTree>
    <p:extLst>
      <p:ext uri="{BB962C8B-B14F-4D97-AF65-F5344CB8AC3E}">
        <p14:creationId xmlns:p14="http://schemas.microsoft.com/office/powerpoint/2010/main" val="344014107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1499F9D-29B5-4F76-8ECB-DE495DE54B30}" type="slidenum">
              <a:rPr lang="en-US" altLang="zh-CN" smtClean="0"/>
              <a:pPr/>
              <a:t>7</a:t>
            </a:fld>
            <a:endParaRPr lang="zh-CN" altLang="en-US"/>
          </a:p>
        </p:txBody>
      </p:sp>
    </p:spTree>
    <p:extLst>
      <p:ext uri="{BB962C8B-B14F-4D97-AF65-F5344CB8AC3E}">
        <p14:creationId xmlns:p14="http://schemas.microsoft.com/office/powerpoint/2010/main" val="12728974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1499F9D-29B5-4F76-8ECB-DE495DE54B30}" type="slidenum">
              <a:rPr lang="en-US" altLang="zh-CN" smtClean="0"/>
              <a:pPr/>
              <a:t>8</a:t>
            </a:fld>
            <a:endParaRPr lang="zh-CN" altLang="en-US"/>
          </a:p>
        </p:txBody>
      </p:sp>
    </p:spTree>
    <p:extLst>
      <p:ext uri="{BB962C8B-B14F-4D97-AF65-F5344CB8AC3E}">
        <p14:creationId xmlns:p14="http://schemas.microsoft.com/office/powerpoint/2010/main" val="10814504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91499F9D-29B5-4F76-8ECB-DE495DE54B30}" type="slidenum">
              <a:rPr lang="en-US" altLang="zh-CN" smtClean="0"/>
              <a:pPr/>
              <a:t>9</a:t>
            </a:fld>
            <a:endParaRPr lang="zh-CN" altLang="en-US"/>
          </a:p>
        </p:txBody>
      </p:sp>
    </p:spTree>
    <p:extLst>
      <p:ext uri="{BB962C8B-B14F-4D97-AF65-F5344CB8AC3E}">
        <p14:creationId xmlns:p14="http://schemas.microsoft.com/office/powerpoint/2010/main" val="611436473"/>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pic>
        <p:nvPicPr>
          <p:cNvPr id="66" name="图片 2" descr="\\DROBO-FS\QuickDrops\JB\PPTX NG\Droplets\LightingOverlay.png"/>
          <p:cNvPicPr>
            <a:picLocks noChangeAspect="1" noChangeArrowheads="1"/>
          </p:cNvPicPr>
          <p:nvPr/>
        </p:nvPicPr>
        <p:blipFill>
          <a:blip r:embed="rId2"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组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矩形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任意多边形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任意多边形(F)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矩形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任意多边形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任意多边形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任意多边形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任意多边形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任意多边形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任意多边形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任意多边形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任意多边形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任意多边形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任意多边形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任意多边形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任意多边形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任意多边形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任意多边形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任意多边形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任意多边形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任意多边形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任意多边形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任意多边形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任意多边形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任意多边形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任意多边形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任意多边形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任意多边形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矩形​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任意多边形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任意多边形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任意多边形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任意多边形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任意多边形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任意多边形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任意多边形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任意多边形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任意多边形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任意多边形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任意多边形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矩形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任意多边形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任意多边形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任意多边形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任意多边形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任意多边形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任意多边形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任意多边形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任意多边形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任意多边形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任意多边形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任意多边形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任意多边形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任意多边形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标题 1"/>
          <p:cNvSpPr>
            <a:spLocks noGrp="1"/>
          </p:cNvSpPr>
          <p:nvPr>
            <p:ph type="ctrTitle"/>
          </p:nvPr>
        </p:nvSpPr>
        <p:spPr>
          <a:xfrm>
            <a:off x="1876424" y="1122363"/>
            <a:ext cx="8791575" cy="2387600"/>
          </a:xfrm>
        </p:spPr>
        <p:txBody>
          <a:bodyPr rtlCol="0" anchor="b">
            <a:normAutofit/>
          </a:bodyPr>
          <a:lstStyle>
            <a:lvl1pPr algn="l">
              <a:defRPr sz="4800"/>
            </a:lvl1pPr>
          </a:lstStyle>
          <a:p>
            <a:pPr rtl="0"/>
            <a:r>
              <a:rPr lang="zh-CN" altLang="en-US" noProof="0"/>
              <a:t>单击此处编辑母版标题样式</a:t>
            </a:r>
          </a:p>
        </p:txBody>
      </p:sp>
      <p:sp>
        <p:nvSpPr>
          <p:cNvPr id="3" name="副标题 2"/>
          <p:cNvSpPr>
            <a:spLocks noGrp="1"/>
          </p:cNvSpPr>
          <p:nvPr>
            <p:ph type="subTitle" idx="1"/>
          </p:nvPr>
        </p:nvSpPr>
        <p:spPr>
          <a:xfrm>
            <a:off x="1876424" y="3602038"/>
            <a:ext cx="8791575" cy="1655762"/>
          </a:xfrm>
        </p:spPr>
        <p:txBody>
          <a:bodyPr rtlCol="0">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zh-CN" altLang="en-US" noProof="0"/>
              <a:t>单击此处编辑母版副标题样式</a:t>
            </a:r>
          </a:p>
        </p:txBody>
      </p:sp>
      <p:sp>
        <p:nvSpPr>
          <p:cNvPr id="4" name="日期占位符 3"/>
          <p:cNvSpPr>
            <a:spLocks noGrp="1"/>
          </p:cNvSpPr>
          <p:nvPr>
            <p:ph type="dt" sz="half" idx="10"/>
          </p:nvPr>
        </p:nvSpPr>
        <p:spPr>
          <a:xfrm>
            <a:off x="7077511" y="5410201"/>
            <a:ext cx="2743200" cy="365125"/>
          </a:xfrm>
        </p:spPr>
        <p:txBody>
          <a:bodyPr rtlCol="0"/>
          <a:lstStyle/>
          <a:p>
            <a:pPr rtl="0"/>
            <a:fld id="{781A4556-CF14-4C3B-BA56-C46F1937D15D}" type="datetime1">
              <a:rPr lang="zh-CN" altLang="en-US" noProof="0" smtClean="0"/>
              <a:t>2019/9/9</a:t>
            </a:fld>
            <a:endParaRPr lang="zh-CN" altLang="en-US" noProof="0"/>
          </a:p>
        </p:txBody>
      </p:sp>
      <p:sp>
        <p:nvSpPr>
          <p:cNvPr id="5" name="页脚占位符 4"/>
          <p:cNvSpPr>
            <a:spLocks noGrp="1"/>
          </p:cNvSpPr>
          <p:nvPr>
            <p:ph type="ftr" sz="quarter" idx="11"/>
          </p:nvPr>
        </p:nvSpPr>
        <p:spPr>
          <a:xfrm>
            <a:off x="1876424" y="5410201"/>
            <a:ext cx="5124886" cy="365125"/>
          </a:xfrm>
        </p:spPr>
        <p:txBody>
          <a:bodyPr rtlCol="0"/>
          <a:lstStyle/>
          <a:p>
            <a:pPr rtl="0"/>
            <a:endParaRPr lang="zh-CN" altLang="en-US" noProof="0"/>
          </a:p>
        </p:txBody>
      </p:sp>
      <p:sp>
        <p:nvSpPr>
          <p:cNvPr id="6" name="幻灯片编号占位符 5"/>
          <p:cNvSpPr>
            <a:spLocks noGrp="1"/>
          </p:cNvSpPr>
          <p:nvPr>
            <p:ph type="sldNum" sz="quarter" idx="12"/>
          </p:nvPr>
        </p:nvSpPr>
        <p:spPr>
          <a:xfrm>
            <a:off x="9896911" y="5410199"/>
            <a:ext cx="771089" cy="365125"/>
          </a:xfrm>
        </p:spPr>
        <p:txBody>
          <a:bodyPr rtlCol="0"/>
          <a:lstStyle/>
          <a:p>
            <a:pPr rtl="0"/>
            <a:fld id="{6D22F896-40B5-4ADD-8801-0D06FADFA095}" type="slidenum">
              <a:rPr lang="en-US" altLang="zh-CN" noProof="0" smtClean="0"/>
              <a:t>‹#›</a:t>
            </a:fld>
            <a:endParaRPr lang="zh-CN" altLang="en-US" noProof="0"/>
          </a:p>
        </p:txBody>
      </p:sp>
    </p:spTree>
    <p:extLst>
      <p:ext uri="{BB962C8B-B14F-4D97-AF65-F5344CB8AC3E}">
        <p14:creationId xmlns:p14="http://schemas.microsoft.com/office/powerpoint/2010/main" val="365841697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标题​​的全景图片">
    <p:spTree>
      <p:nvGrpSpPr>
        <p:cNvPr id="1" name=""/>
        <p:cNvGrpSpPr/>
        <p:nvPr/>
      </p:nvGrpSpPr>
      <p:grpSpPr>
        <a:xfrm>
          <a:off x="0" y="0"/>
          <a:ext cx="0" cy="0"/>
          <a:chOff x="0" y="0"/>
          <a:chExt cx="0" cy="0"/>
        </a:xfrm>
      </p:grpSpPr>
      <p:sp>
        <p:nvSpPr>
          <p:cNvPr id="2" name="标题 1"/>
          <p:cNvSpPr>
            <a:spLocks noGrp="1"/>
          </p:cNvSpPr>
          <p:nvPr>
            <p:ph type="title"/>
          </p:nvPr>
        </p:nvSpPr>
        <p:spPr>
          <a:xfrm>
            <a:off x="1141410" y="4304664"/>
            <a:ext cx="9912355" cy="819355"/>
          </a:xfrm>
        </p:spPr>
        <p:txBody>
          <a:bodyPr rtlCol="0" anchor="b">
            <a:normAutofit/>
          </a:bodyPr>
          <a:lstStyle>
            <a:lvl1pPr>
              <a:defRPr sz="3200"/>
            </a:lvl1pPr>
          </a:lstStyle>
          <a:p>
            <a:pPr rtl="0"/>
            <a:r>
              <a:rPr lang="zh-CN" altLang="en-US" noProof="0"/>
              <a:t>单击此处编辑母版标题样式</a:t>
            </a:r>
          </a:p>
        </p:txBody>
      </p:sp>
      <p:sp>
        <p:nvSpPr>
          <p:cNvPr id="3" name="图片占位符 2"/>
          <p:cNvSpPr>
            <a:spLocks noGrp="1" noChangeAspect="1"/>
          </p:cNvSpPr>
          <p:nvPr>
            <p:ph type="pic" idx="1" hasCustomPrompt="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rtl="0">
              <a:buNone/>
            </a:pPr>
            <a:r>
              <a:rPr lang="zh-CN" altLang="en-US" noProof="0"/>
              <a:t>单击图标以添加图片</a:t>
            </a:r>
          </a:p>
        </p:txBody>
      </p:sp>
      <p:sp>
        <p:nvSpPr>
          <p:cNvPr id="4" name="文本占位符 3"/>
          <p:cNvSpPr>
            <a:spLocks noGrp="1"/>
          </p:cNvSpPr>
          <p:nvPr>
            <p:ph type="body" sz="half" idx="2" hasCustomPrompt="1"/>
          </p:nvPr>
        </p:nvSpPr>
        <p:spPr>
          <a:xfrm>
            <a:off x="1141364" y="5124020"/>
            <a:ext cx="9910859" cy="682472"/>
          </a:xfrm>
        </p:spPr>
        <p:txBody>
          <a:bodyPr rtlCol="0">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编辑母版文本样式</a:t>
            </a:r>
          </a:p>
        </p:txBody>
      </p:sp>
      <p:sp>
        <p:nvSpPr>
          <p:cNvPr id="5" name="日期占位符 4"/>
          <p:cNvSpPr>
            <a:spLocks noGrp="1"/>
          </p:cNvSpPr>
          <p:nvPr>
            <p:ph type="dt" sz="half" idx="10"/>
          </p:nvPr>
        </p:nvSpPr>
        <p:spPr/>
        <p:txBody>
          <a:bodyPr rtlCol="0"/>
          <a:lstStyle/>
          <a:p>
            <a:pPr rtl="0"/>
            <a:fld id="{9D83E76F-3E0F-4F98-B6C5-8F4B887F5641}" type="datetime1">
              <a:rPr lang="zh-CN" altLang="en-US" noProof="0" smtClean="0"/>
              <a:t>2019/9/9</a:t>
            </a:fld>
            <a:endParaRPr lang="zh-CN" altLang="en-US" noProof="0"/>
          </a:p>
        </p:txBody>
      </p:sp>
      <p:sp>
        <p:nvSpPr>
          <p:cNvPr id="6" name="页脚占位符 5"/>
          <p:cNvSpPr>
            <a:spLocks noGrp="1"/>
          </p:cNvSpPr>
          <p:nvPr>
            <p:ph type="ftr" sz="quarter" idx="11"/>
          </p:nvPr>
        </p:nvSpPr>
        <p:spPr/>
        <p:txBody>
          <a:bodyPr rtlCol="0"/>
          <a:lstStyle/>
          <a:p>
            <a:pPr rtl="0"/>
            <a:endParaRPr lang="zh-CN" altLang="en-US" noProof="0"/>
          </a:p>
        </p:txBody>
      </p:sp>
      <p:sp>
        <p:nvSpPr>
          <p:cNvPr id="7" name="灯片编号占位符 6"/>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a:p>
        </p:txBody>
      </p:sp>
    </p:spTree>
    <p:extLst>
      <p:ext uri="{BB962C8B-B14F-4D97-AF65-F5344CB8AC3E}">
        <p14:creationId xmlns:p14="http://schemas.microsoft.com/office/powerpoint/2010/main" val="112919683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文字">
    <p:spTree>
      <p:nvGrpSpPr>
        <p:cNvPr id="1" name=""/>
        <p:cNvGrpSpPr/>
        <p:nvPr/>
      </p:nvGrpSpPr>
      <p:grpSpPr>
        <a:xfrm>
          <a:off x="0" y="0"/>
          <a:ext cx="0" cy="0"/>
          <a:chOff x="0" y="0"/>
          <a:chExt cx="0" cy="0"/>
        </a:xfrm>
      </p:grpSpPr>
      <p:sp>
        <p:nvSpPr>
          <p:cNvPr id="2" name="标题 1"/>
          <p:cNvSpPr>
            <a:spLocks noGrp="1"/>
          </p:cNvSpPr>
          <p:nvPr>
            <p:ph type="title"/>
          </p:nvPr>
        </p:nvSpPr>
        <p:spPr>
          <a:xfrm>
            <a:off x="1141456" y="609600"/>
            <a:ext cx="9905955" cy="3429000"/>
          </a:xfrm>
        </p:spPr>
        <p:txBody>
          <a:bodyPr rtlCol="0" anchor="ctr">
            <a:normAutofit/>
          </a:bodyPr>
          <a:lstStyle>
            <a:lvl1pPr>
              <a:defRPr sz="3600"/>
            </a:lvl1pPr>
          </a:lstStyle>
          <a:p>
            <a:pPr rtl="0"/>
            <a:r>
              <a:rPr lang="zh-CN" altLang="en-US" noProof="0"/>
              <a:t>单击此处编辑母版标题样式</a:t>
            </a:r>
          </a:p>
        </p:txBody>
      </p:sp>
      <p:sp>
        <p:nvSpPr>
          <p:cNvPr id="4" name="文本占位符 3"/>
          <p:cNvSpPr>
            <a:spLocks noGrp="1"/>
          </p:cNvSpPr>
          <p:nvPr>
            <p:ph type="body" sz="half" idx="2" hasCustomPrompt="1"/>
          </p:nvPr>
        </p:nvSpPr>
        <p:spPr>
          <a:xfrm>
            <a:off x="1141410" y="4419599"/>
            <a:ext cx="9904459" cy="1371599"/>
          </a:xfrm>
        </p:spPr>
        <p:txBody>
          <a:bodyPr rtlCol="0"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编辑母版文本样式</a:t>
            </a:r>
          </a:p>
        </p:txBody>
      </p:sp>
      <p:sp>
        <p:nvSpPr>
          <p:cNvPr id="5" name="日期占位符 4"/>
          <p:cNvSpPr>
            <a:spLocks noGrp="1"/>
          </p:cNvSpPr>
          <p:nvPr>
            <p:ph type="dt" sz="half" idx="10"/>
          </p:nvPr>
        </p:nvSpPr>
        <p:spPr/>
        <p:txBody>
          <a:bodyPr rtlCol="0"/>
          <a:lstStyle/>
          <a:p>
            <a:pPr rtl="0"/>
            <a:fld id="{68EE954C-5B61-4968-82AA-5276F6550480}" type="datetime1">
              <a:rPr lang="zh-CN" altLang="en-US" noProof="0" smtClean="0"/>
              <a:t>2019/9/9</a:t>
            </a:fld>
            <a:endParaRPr lang="zh-CN" altLang="en-US" noProof="0"/>
          </a:p>
        </p:txBody>
      </p:sp>
      <p:sp>
        <p:nvSpPr>
          <p:cNvPr id="6" name="页脚占位符 5"/>
          <p:cNvSpPr>
            <a:spLocks noGrp="1"/>
          </p:cNvSpPr>
          <p:nvPr>
            <p:ph type="ftr" sz="quarter" idx="11"/>
          </p:nvPr>
        </p:nvSpPr>
        <p:spPr/>
        <p:txBody>
          <a:bodyPr rtlCol="0"/>
          <a:lstStyle/>
          <a:p>
            <a:pPr rtl="0"/>
            <a:endParaRPr lang="zh-CN" altLang="en-US" noProof="0"/>
          </a:p>
        </p:txBody>
      </p:sp>
      <p:sp>
        <p:nvSpPr>
          <p:cNvPr id="7" name="灯片编号占位符 6"/>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a:p>
        </p:txBody>
      </p:sp>
    </p:spTree>
    <p:extLst>
      <p:ext uri="{BB962C8B-B14F-4D97-AF65-F5344CB8AC3E}">
        <p14:creationId xmlns:p14="http://schemas.microsoft.com/office/powerpoint/2010/main" val="211725634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述">
    <p:spTree>
      <p:nvGrpSpPr>
        <p:cNvPr id="1" name=""/>
        <p:cNvGrpSpPr/>
        <p:nvPr/>
      </p:nvGrpSpPr>
      <p:grpSpPr>
        <a:xfrm>
          <a:off x="0" y="0"/>
          <a:ext cx="0" cy="0"/>
          <a:chOff x="0" y="0"/>
          <a:chExt cx="0" cy="0"/>
        </a:xfrm>
      </p:grpSpPr>
      <p:sp>
        <p:nvSpPr>
          <p:cNvPr id="2" name="标题 1"/>
          <p:cNvSpPr>
            <a:spLocks noGrp="1"/>
          </p:cNvSpPr>
          <p:nvPr>
            <p:ph type="title"/>
          </p:nvPr>
        </p:nvSpPr>
        <p:spPr>
          <a:xfrm>
            <a:off x="1446212" y="609599"/>
            <a:ext cx="9302752" cy="2748429"/>
          </a:xfrm>
        </p:spPr>
        <p:txBody>
          <a:bodyPr rtlCol="0" anchor="ctr">
            <a:normAutofit/>
          </a:bodyPr>
          <a:lstStyle>
            <a:lvl1pPr>
              <a:defRPr sz="3600">
                <a:latin typeface="Microsoft YaHei UI" panose="020B0503020204020204" pitchFamily="34" charset="-122"/>
                <a:ea typeface="Microsoft YaHei UI" panose="020B0503020204020204" pitchFamily="34" charset="-122"/>
              </a:defRPr>
            </a:lvl1pPr>
          </a:lstStyle>
          <a:p>
            <a:pPr rtl="0"/>
            <a:r>
              <a:rPr lang="zh-CN" altLang="en-US" noProof="0"/>
              <a:t>单击此处编辑母版标题样式</a:t>
            </a:r>
          </a:p>
        </p:txBody>
      </p:sp>
      <p:sp>
        <p:nvSpPr>
          <p:cNvPr id="12" name="文本占位符 3"/>
          <p:cNvSpPr>
            <a:spLocks noGrp="1"/>
          </p:cNvSpPr>
          <p:nvPr>
            <p:ph type="body" sz="half" idx="13" hasCustomPrompt="1"/>
          </p:nvPr>
        </p:nvSpPr>
        <p:spPr>
          <a:xfrm>
            <a:off x="1720644" y="3365557"/>
            <a:ext cx="8752299" cy="548968"/>
          </a:xfrm>
        </p:spPr>
        <p:txBody>
          <a:bodyPr rtlCol="0" anchor="t">
            <a:normAutofit/>
          </a:bodyPr>
          <a:lstStyle>
            <a:lvl1pPr marL="0" indent="0">
              <a:buNone/>
              <a:defRPr sz="1400">
                <a:latin typeface="Microsoft YaHei UI" panose="020B0503020204020204" pitchFamily="34" charset="-122"/>
                <a:ea typeface="Microsoft YaHei UI" panose="020B0503020204020204" pitchFamily="34"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编辑母版文本样式</a:t>
            </a:r>
          </a:p>
        </p:txBody>
      </p:sp>
      <p:sp>
        <p:nvSpPr>
          <p:cNvPr id="4" name="文本占位符 3"/>
          <p:cNvSpPr>
            <a:spLocks noGrp="1"/>
          </p:cNvSpPr>
          <p:nvPr>
            <p:ph type="body" sz="half" idx="2" hasCustomPrompt="1"/>
          </p:nvPr>
        </p:nvSpPr>
        <p:spPr>
          <a:xfrm>
            <a:off x="1141411" y="4309919"/>
            <a:ext cx="9906002" cy="1489496"/>
          </a:xfrm>
        </p:spPr>
        <p:txBody>
          <a:bodyPr rtlCol="0" anchor="ctr">
            <a:normAutofit/>
          </a:bodyPr>
          <a:lstStyle>
            <a:lvl1pPr marL="0" indent="0">
              <a:buNone/>
              <a:defRPr sz="1800">
                <a:latin typeface="Microsoft YaHei UI" panose="020B0503020204020204" pitchFamily="34" charset="-122"/>
                <a:ea typeface="Microsoft YaHei UI" panose="020B0503020204020204" pitchFamily="34" charset="-122"/>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编辑母版文本样式</a:t>
            </a:r>
          </a:p>
        </p:txBody>
      </p:sp>
      <p:sp>
        <p:nvSpPr>
          <p:cNvPr id="5" name="日期占位符 4"/>
          <p:cNvSpPr>
            <a:spLocks noGrp="1"/>
          </p:cNvSpPr>
          <p:nvPr>
            <p:ph type="dt" sz="half" idx="10"/>
          </p:nvPr>
        </p:nvSpPr>
        <p:spPr/>
        <p:txBody>
          <a:bodyPr rtlCol="0"/>
          <a:lstStyle>
            <a:lvl1pPr>
              <a:defRPr>
                <a:latin typeface="Microsoft YaHei UI" panose="020B0503020204020204" pitchFamily="34" charset="-122"/>
                <a:ea typeface="Microsoft YaHei UI" panose="020B0503020204020204" pitchFamily="34" charset="-122"/>
              </a:defRPr>
            </a:lvl1pPr>
          </a:lstStyle>
          <a:p>
            <a:fld id="{D699A677-1326-42C6-B6CB-4E79805FB8F5}" type="datetime1">
              <a:rPr lang="zh-CN" altLang="en-US" smtClean="0"/>
              <a:t>2019/9/9</a:t>
            </a:fld>
            <a:endParaRPr lang="zh-CN" altLang="en-US"/>
          </a:p>
        </p:txBody>
      </p:sp>
      <p:sp>
        <p:nvSpPr>
          <p:cNvPr id="6" name="页脚占位符 5"/>
          <p:cNvSpPr>
            <a:spLocks noGrp="1"/>
          </p:cNvSpPr>
          <p:nvPr>
            <p:ph type="ftr" sz="quarter" idx="11"/>
          </p:nvPr>
        </p:nvSpPr>
        <p:spPr/>
        <p:txBody>
          <a:bodyPr rtlCol="0"/>
          <a:lstStyle>
            <a:lvl1pPr>
              <a:defRPr>
                <a:latin typeface="Microsoft YaHei UI" panose="020B0503020204020204" pitchFamily="34" charset="-122"/>
                <a:ea typeface="Microsoft YaHei UI" panose="020B0503020204020204" pitchFamily="34" charset="-122"/>
              </a:defRPr>
            </a:lvl1pPr>
          </a:lstStyle>
          <a:p>
            <a:endParaRPr lang="zh-CN" altLang="en-US"/>
          </a:p>
        </p:txBody>
      </p:sp>
      <p:sp>
        <p:nvSpPr>
          <p:cNvPr id="7" name="灯片编号占位符 6"/>
          <p:cNvSpPr>
            <a:spLocks noGrp="1"/>
          </p:cNvSpPr>
          <p:nvPr>
            <p:ph type="sldNum" sz="quarter" idx="12"/>
          </p:nvPr>
        </p:nvSpPr>
        <p:spPr/>
        <p:txBody>
          <a:bodyPr rtlCol="0"/>
          <a:lstStyle>
            <a:lvl1pPr>
              <a:defRPr>
                <a:latin typeface="Microsoft YaHei UI" panose="020B0503020204020204" pitchFamily="34" charset="-122"/>
                <a:ea typeface="Microsoft YaHei UI" panose="020B0503020204020204" pitchFamily="34" charset="-122"/>
              </a:defRPr>
            </a:lvl1pPr>
          </a:lstStyle>
          <a:p>
            <a:fld id="{6D22F896-40B5-4ADD-8801-0D06FADFA095}" type="slidenum">
              <a:rPr lang="en-US" altLang="zh-CN" smtClean="0"/>
              <a:pPr/>
              <a:t>‹#›</a:t>
            </a:fld>
            <a:endParaRPr lang="zh-CN" altLang="en-US"/>
          </a:p>
        </p:txBody>
      </p:sp>
      <p:sp>
        <p:nvSpPr>
          <p:cNvPr id="60" name="文本框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zh-CN" altLang="en-US" sz="8000" noProof="0">
                <a:solidFill>
                  <a:schemeClr val="tx1"/>
                </a:solidFill>
                <a:effectLst/>
                <a:latin typeface="Microsoft YaHei UI" panose="020B0503020204020204" pitchFamily="34" charset="-122"/>
                <a:ea typeface="Microsoft YaHei UI" panose="020B0503020204020204" pitchFamily="34" charset="-122"/>
              </a:rPr>
              <a:t>“</a:t>
            </a:r>
          </a:p>
        </p:txBody>
      </p:sp>
      <p:sp>
        <p:nvSpPr>
          <p:cNvPr id="61" name="文本框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rtl="0"/>
            <a:r>
              <a:rPr lang="zh-CN" altLang="en-US" sz="8000" noProof="0">
                <a:solidFill>
                  <a:schemeClr val="tx1"/>
                </a:solidFill>
                <a:effectLst/>
                <a:latin typeface="Microsoft YaHei UI" panose="020B0503020204020204" pitchFamily="34" charset="-122"/>
                <a:ea typeface="Microsoft YaHei UI" panose="020B0503020204020204" pitchFamily="34" charset="-122"/>
              </a:rPr>
              <a:t>”</a:t>
            </a:r>
          </a:p>
        </p:txBody>
      </p:sp>
    </p:spTree>
    <p:extLst>
      <p:ext uri="{BB962C8B-B14F-4D97-AF65-F5344CB8AC3E}">
        <p14:creationId xmlns:p14="http://schemas.microsoft.com/office/powerpoint/2010/main" val="290224102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标题 1"/>
          <p:cNvSpPr>
            <a:spLocks noGrp="1"/>
          </p:cNvSpPr>
          <p:nvPr>
            <p:ph type="title"/>
          </p:nvPr>
        </p:nvSpPr>
        <p:spPr>
          <a:xfrm>
            <a:off x="1141410" y="2134041"/>
            <a:ext cx="9906001" cy="2511835"/>
          </a:xfrm>
        </p:spPr>
        <p:txBody>
          <a:bodyPr rtlCol="0" anchor="b">
            <a:normAutofit/>
          </a:bodyPr>
          <a:lstStyle>
            <a:lvl1pPr>
              <a:defRPr sz="3600"/>
            </a:lvl1pPr>
          </a:lstStyle>
          <a:p>
            <a:pPr rtl="0"/>
            <a:r>
              <a:rPr lang="zh-CN" altLang="en-US" noProof="0"/>
              <a:t>单击此处编辑母版标题样式</a:t>
            </a:r>
          </a:p>
        </p:txBody>
      </p:sp>
      <p:sp>
        <p:nvSpPr>
          <p:cNvPr id="4" name="文本占位符 3"/>
          <p:cNvSpPr>
            <a:spLocks noGrp="1"/>
          </p:cNvSpPr>
          <p:nvPr>
            <p:ph type="body" sz="half" idx="2" hasCustomPrompt="1"/>
          </p:nvPr>
        </p:nvSpPr>
        <p:spPr>
          <a:xfrm>
            <a:off x="1141364" y="4657655"/>
            <a:ext cx="9904505" cy="1140644"/>
          </a:xfrm>
        </p:spPr>
        <p:txBody>
          <a:bodyPr rtlCol="0"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编辑母版文本样式</a:t>
            </a:r>
          </a:p>
        </p:txBody>
      </p:sp>
      <p:sp>
        <p:nvSpPr>
          <p:cNvPr id="5" name="日期占位符 4"/>
          <p:cNvSpPr>
            <a:spLocks noGrp="1"/>
          </p:cNvSpPr>
          <p:nvPr>
            <p:ph type="dt" sz="half" idx="10"/>
          </p:nvPr>
        </p:nvSpPr>
        <p:spPr/>
        <p:txBody>
          <a:bodyPr rtlCol="0"/>
          <a:lstStyle/>
          <a:p>
            <a:pPr rtl="0"/>
            <a:fld id="{DEF13D3F-7ED2-45CE-849E-206EA94846B0}" type="datetime1">
              <a:rPr lang="zh-CN" altLang="en-US" noProof="0" smtClean="0"/>
              <a:t>2019/9/9</a:t>
            </a:fld>
            <a:endParaRPr lang="zh-CN" altLang="en-US" noProof="0"/>
          </a:p>
        </p:txBody>
      </p:sp>
      <p:sp>
        <p:nvSpPr>
          <p:cNvPr id="6" name="页脚占位符 5"/>
          <p:cNvSpPr>
            <a:spLocks noGrp="1"/>
          </p:cNvSpPr>
          <p:nvPr>
            <p:ph type="ftr" sz="quarter" idx="11"/>
          </p:nvPr>
        </p:nvSpPr>
        <p:spPr/>
        <p:txBody>
          <a:bodyPr rtlCol="0"/>
          <a:lstStyle/>
          <a:p>
            <a:pPr rtl="0"/>
            <a:endParaRPr lang="zh-CN" altLang="en-US" noProof="0"/>
          </a:p>
        </p:txBody>
      </p:sp>
      <p:sp>
        <p:nvSpPr>
          <p:cNvPr id="7" name="灯片编号占位符 6"/>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a:p>
        </p:txBody>
      </p:sp>
    </p:spTree>
    <p:extLst>
      <p:ext uri="{BB962C8B-B14F-4D97-AF65-F5344CB8AC3E}">
        <p14:creationId xmlns:p14="http://schemas.microsoft.com/office/powerpoint/2010/main" val="274738928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列">
    <p:spTree>
      <p:nvGrpSpPr>
        <p:cNvPr id="1" name=""/>
        <p:cNvGrpSpPr/>
        <p:nvPr/>
      </p:nvGrpSpPr>
      <p:grpSpPr>
        <a:xfrm>
          <a:off x="0" y="0"/>
          <a:ext cx="0" cy="0"/>
          <a:chOff x="0" y="0"/>
          <a:chExt cx="0" cy="0"/>
        </a:xfrm>
      </p:grpSpPr>
      <p:sp>
        <p:nvSpPr>
          <p:cNvPr id="15" name="标题 1"/>
          <p:cNvSpPr>
            <a:spLocks noGrp="1"/>
          </p:cNvSpPr>
          <p:nvPr>
            <p:ph type="title"/>
          </p:nvPr>
        </p:nvSpPr>
        <p:spPr>
          <a:xfrm>
            <a:off x="1141413" y="609600"/>
            <a:ext cx="9905998" cy="1905000"/>
          </a:xfrm>
        </p:spPr>
        <p:txBody>
          <a:bodyPr rtlCol="0"/>
          <a:lstStyle/>
          <a:p>
            <a:pPr rtl="0"/>
            <a:r>
              <a:rPr lang="zh-CN" altLang="en-US" noProof="0"/>
              <a:t>单击此处编辑母版标题样式</a:t>
            </a:r>
          </a:p>
        </p:txBody>
      </p:sp>
      <p:sp>
        <p:nvSpPr>
          <p:cNvPr id="7" name="文本占位符 2"/>
          <p:cNvSpPr>
            <a:spLocks noGrp="1"/>
          </p:cNvSpPr>
          <p:nvPr>
            <p:ph type="body" idx="1" hasCustomPrompt="1"/>
          </p:nvPr>
        </p:nvSpPr>
        <p:spPr>
          <a:xfrm>
            <a:off x="1141410" y="2674463"/>
            <a:ext cx="3196899"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编辑母版文本样式</a:t>
            </a:r>
          </a:p>
        </p:txBody>
      </p:sp>
      <p:sp>
        <p:nvSpPr>
          <p:cNvPr id="8" name="文本占位符 3"/>
          <p:cNvSpPr>
            <a:spLocks noGrp="1"/>
          </p:cNvSpPr>
          <p:nvPr>
            <p:ph type="body" sz="half" idx="15" hasCustomPrompt="1"/>
          </p:nvPr>
        </p:nvSpPr>
        <p:spPr>
          <a:xfrm>
            <a:off x="1127918" y="3360263"/>
            <a:ext cx="3208735"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编辑母版文本样式</a:t>
            </a:r>
          </a:p>
        </p:txBody>
      </p:sp>
      <p:sp>
        <p:nvSpPr>
          <p:cNvPr id="9" name="文本占位符 4"/>
          <p:cNvSpPr>
            <a:spLocks noGrp="1"/>
          </p:cNvSpPr>
          <p:nvPr>
            <p:ph type="body" sz="quarter" idx="3" hasCustomPrompt="1"/>
          </p:nvPr>
        </p:nvSpPr>
        <p:spPr>
          <a:xfrm>
            <a:off x="4514766" y="2677635"/>
            <a:ext cx="3184385"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编辑母版文本样式</a:t>
            </a:r>
          </a:p>
        </p:txBody>
      </p:sp>
      <p:sp>
        <p:nvSpPr>
          <p:cNvPr id="10" name="文本占位符 3"/>
          <p:cNvSpPr>
            <a:spLocks noGrp="1"/>
          </p:cNvSpPr>
          <p:nvPr>
            <p:ph type="body" sz="half" idx="16" hasCustomPrompt="1"/>
          </p:nvPr>
        </p:nvSpPr>
        <p:spPr>
          <a:xfrm>
            <a:off x="4504213" y="3363435"/>
            <a:ext cx="3195830"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编辑母版文本样式</a:t>
            </a:r>
          </a:p>
        </p:txBody>
      </p:sp>
      <p:sp>
        <p:nvSpPr>
          <p:cNvPr id="11" name="文本占位符 4"/>
          <p:cNvSpPr>
            <a:spLocks noGrp="1"/>
          </p:cNvSpPr>
          <p:nvPr>
            <p:ph type="body" sz="quarter" idx="13" hasCustomPrompt="1"/>
          </p:nvPr>
        </p:nvSpPr>
        <p:spPr>
          <a:xfrm>
            <a:off x="7852442" y="2674463"/>
            <a:ext cx="3194968" cy="685800"/>
          </a:xfrm>
        </p:spPr>
        <p:txBody>
          <a:bodyPr rtlCol="0"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编辑母版文本样式</a:t>
            </a:r>
          </a:p>
        </p:txBody>
      </p:sp>
      <p:sp>
        <p:nvSpPr>
          <p:cNvPr id="12" name="文本占位符 3"/>
          <p:cNvSpPr>
            <a:spLocks noGrp="1"/>
          </p:cNvSpPr>
          <p:nvPr>
            <p:ph type="body" sz="half" idx="17" hasCustomPrompt="1"/>
          </p:nvPr>
        </p:nvSpPr>
        <p:spPr>
          <a:xfrm>
            <a:off x="7852442" y="3360263"/>
            <a:ext cx="3194968" cy="2430936"/>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编辑母版文本样式</a:t>
            </a:r>
          </a:p>
        </p:txBody>
      </p:sp>
      <p:sp>
        <p:nvSpPr>
          <p:cNvPr id="3" name="日期占位符 2"/>
          <p:cNvSpPr>
            <a:spLocks noGrp="1"/>
          </p:cNvSpPr>
          <p:nvPr>
            <p:ph type="dt" sz="half" idx="10"/>
          </p:nvPr>
        </p:nvSpPr>
        <p:spPr/>
        <p:txBody>
          <a:bodyPr rtlCol="0"/>
          <a:lstStyle/>
          <a:p>
            <a:pPr rtl="0"/>
            <a:fld id="{BF5E66FF-E71E-4457-809B-A1A9665E1B38}" type="datetime1">
              <a:rPr lang="zh-CN" altLang="en-US" noProof="0" smtClean="0"/>
              <a:t>2019/9/9</a:t>
            </a:fld>
            <a:endParaRPr lang="zh-CN" altLang="en-US" noProof="0"/>
          </a:p>
        </p:txBody>
      </p:sp>
      <p:sp>
        <p:nvSpPr>
          <p:cNvPr id="4" name="页脚占位符 3"/>
          <p:cNvSpPr>
            <a:spLocks noGrp="1"/>
          </p:cNvSpPr>
          <p:nvPr>
            <p:ph type="ftr" sz="quarter" idx="11"/>
          </p:nvPr>
        </p:nvSpPr>
        <p:spPr/>
        <p:txBody>
          <a:bodyPr rtlCol="0"/>
          <a:lstStyle/>
          <a:p>
            <a:pPr rtl="0"/>
            <a:endParaRPr lang="zh-CN" altLang="en-US" noProof="0"/>
          </a:p>
        </p:txBody>
      </p:sp>
      <p:sp>
        <p:nvSpPr>
          <p:cNvPr id="5" name="灯片编号占位符 4"/>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a:p>
        </p:txBody>
      </p:sp>
    </p:spTree>
    <p:extLst>
      <p:ext uri="{BB962C8B-B14F-4D97-AF65-F5344CB8AC3E}">
        <p14:creationId xmlns:p14="http://schemas.microsoft.com/office/powerpoint/2010/main" val="42022440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图片列">
    <p:spTree>
      <p:nvGrpSpPr>
        <p:cNvPr id="1" name=""/>
        <p:cNvGrpSpPr/>
        <p:nvPr/>
      </p:nvGrpSpPr>
      <p:grpSpPr>
        <a:xfrm>
          <a:off x="0" y="0"/>
          <a:ext cx="0" cy="0"/>
          <a:chOff x="0" y="0"/>
          <a:chExt cx="0" cy="0"/>
        </a:xfrm>
      </p:grpSpPr>
      <p:sp>
        <p:nvSpPr>
          <p:cNvPr id="30" name="标题 1"/>
          <p:cNvSpPr>
            <a:spLocks noGrp="1"/>
          </p:cNvSpPr>
          <p:nvPr>
            <p:ph type="title"/>
          </p:nvPr>
        </p:nvSpPr>
        <p:spPr>
          <a:xfrm>
            <a:off x="1141411" y="609600"/>
            <a:ext cx="9905999" cy="1905000"/>
          </a:xfrm>
        </p:spPr>
        <p:txBody>
          <a:bodyPr rtlCol="0"/>
          <a:lstStyle/>
          <a:p>
            <a:pPr rtl="0"/>
            <a:r>
              <a:rPr lang="zh-CN" altLang="en-US" noProof="0"/>
              <a:t>单击此处编辑母版标题样式</a:t>
            </a:r>
          </a:p>
        </p:txBody>
      </p:sp>
      <p:sp>
        <p:nvSpPr>
          <p:cNvPr id="19" name="文本占位符 2"/>
          <p:cNvSpPr>
            <a:spLocks noGrp="1"/>
          </p:cNvSpPr>
          <p:nvPr>
            <p:ph type="body" idx="1" hasCustomPrompt="1"/>
          </p:nvPr>
        </p:nvSpPr>
        <p:spPr>
          <a:xfrm>
            <a:off x="1141413" y="4404596"/>
            <a:ext cx="319524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编辑母版文本样式</a:t>
            </a:r>
          </a:p>
        </p:txBody>
      </p:sp>
      <p:sp>
        <p:nvSpPr>
          <p:cNvPr id="20" name="图片占位符 2"/>
          <p:cNvSpPr>
            <a:spLocks noGrp="1" noChangeAspect="1"/>
          </p:cNvSpPr>
          <p:nvPr>
            <p:ph type="pic" idx="15" hasCustomPrompt="1"/>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zh-CN" altLang="en-US" noProof="0"/>
              <a:t>单击图标以添加图片</a:t>
            </a:r>
          </a:p>
        </p:txBody>
      </p:sp>
      <p:sp>
        <p:nvSpPr>
          <p:cNvPr id="21" name="文本占位符 3"/>
          <p:cNvSpPr>
            <a:spLocks noGrp="1"/>
          </p:cNvSpPr>
          <p:nvPr>
            <p:ph type="body" sz="half" idx="18" hasCustomPrompt="1"/>
          </p:nvPr>
        </p:nvSpPr>
        <p:spPr>
          <a:xfrm>
            <a:off x="1141413" y="4980858"/>
            <a:ext cx="3195240" cy="817843"/>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编辑母版文本样式</a:t>
            </a:r>
          </a:p>
        </p:txBody>
      </p:sp>
      <p:sp>
        <p:nvSpPr>
          <p:cNvPr id="22" name="文本占位符 4"/>
          <p:cNvSpPr>
            <a:spLocks noGrp="1"/>
          </p:cNvSpPr>
          <p:nvPr>
            <p:ph type="body" sz="quarter" idx="3" hasCustomPrompt="1"/>
          </p:nvPr>
        </p:nvSpPr>
        <p:spPr>
          <a:xfrm>
            <a:off x="4489053" y="4404596"/>
            <a:ext cx="3200400"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编辑母版文本样式</a:t>
            </a:r>
          </a:p>
        </p:txBody>
      </p:sp>
      <p:sp>
        <p:nvSpPr>
          <p:cNvPr id="23" name="图片占位符 2"/>
          <p:cNvSpPr>
            <a:spLocks noGrp="1" noChangeAspect="1"/>
          </p:cNvSpPr>
          <p:nvPr>
            <p:ph type="pic" idx="21" hasCustomPrompt="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zh-CN" altLang="en-US" noProof="0"/>
              <a:t>单击图标以添加图片</a:t>
            </a:r>
          </a:p>
        </p:txBody>
      </p:sp>
      <p:sp>
        <p:nvSpPr>
          <p:cNvPr id="24" name="文本占位符 3"/>
          <p:cNvSpPr>
            <a:spLocks noGrp="1"/>
          </p:cNvSpPr>
          <p:nvPr>
            <p:ph type="body" sz="half" idx="19" hasCustomPrompt="1"/>
          </p:nvPr>
        </p:nvSpPr>
        <p:spPr>
          <a:xfrm>
            <a:off x="4487593" y="4980857"/>
            <a:ext cx="3200400" cy="810342"/>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编辑母版文本样式</a:t>
            </a:r>
          </a:p>
        </p:txBody>
      </p:sp>
      <p:sp>
        <p:nvSpPr>
          <p:cNvPr id="25" name="文本占位符 4"/>
          <p:cNvSpPr>
            <a:spLocks noGrp="1"/>
          </p:cNvSpPr>
          <p:nvPr>
            <p:ph type="body" sz="quarter" idx="13" hasCustomPrompt="1"/>
          </p:nvPr>
        </p:nvSpPr>
        <p:spPr>
          <a:xfrm>
            <a:off x="7852567" y="4404595"/>
            <a:ext cx="3190741" cy="576262"/>
          </a:xfrm>
        </p:spPr>
        <p:txBody>
          <a:bodyPr rtlCol="0"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编辑母版文本样式</a:t>
            </a:r>
          </a:p>
        </p:txBody>
      </p:sp>
      <p:sp>
        <p:nvSpPr>
          <p:cNvPr id="26" name="图片占位符 2"/>
          <p:cNvSpPr>
            <a:spLocks noGrp="1" noChangeAspect="1"/>
          </p:cNvSpPr>
          <p:nvPr>
            <p:ph type="pic" idx="22" hasCustomPrompt="1"/>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rtl="0">
              <a:buNone/>
            </a:pPr>
            <a:r>
              <a:rPr lang="zh-CN" altLang="en-US" noProof="0"/>
              <a:t>单击图标以添加图片</a:t>
            </a:r>
          </a:p>
        </p:txBody>
      </p:sp>
      <p:sp>
        <p:nvSpPr>
          <p:cNvPr id="27" name="文本占位符 3"/>
          <p:cNvSpPr>
            <a:spLocks noGrp="1"/>
          </p:cNvSpPr>
          <p:nvPr>
            <p:ph type="body" sz="half" idx="20" hasCustomPrompt="1"/>
          </p:nvPr>
        </p:nvSpPr>
        <p:spPr>
          <a:xfrm>
            <a:off x="7852442" y="4980854"/>
            <a:ext cx="3194968" cy="810345"/>
          </a:xfrm>
        </p:spPr>
        <p:txBody>
          <a:bodyPr rtlCol="0"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zh-CN" altLang="en-US" noProof="0"/>
              <a:t>编辑母版文本样式</a:t>
            </a:r>
          </a:p>
        </p:txBody>
      </p:sp>
      <p:sp>
        <p:nvSpPr>
          <p:cNvPr id="3" name="日期占位符 2"/>
          <p:cNvSpPr>
            <a:spLocks noGrp="1"/>
          </p:cNvSpPr>
          <p:nvPr>
            <p:ph type="dt" sz="half" idx="10"/>
          </p:nvPr>
        </p:nvSpPr>
        <p:spPr/>
        <p:txBody>
          <a:bodyPr rtlCol="0"/>
          <a:lstStyle/>
          <a:p>
            <a:pPr rtl="0"/>
            <a:fld id="{2336382F-1D8A-4131-A190-A73500348A3F}" type="datetime1">
              <a:rPr lang="zh-CN" altLang="en-US" noProof="0" smtClean="0"/>
              <a:t>2019/9/9</a:t>
            </a:fld>
            <a:endParaRPr lang="zh-CN" altLang="en-US" noProof="0"/>
          </a:p>
        </p:txBody>
      </p:sp>
      <p:sp>
        <p:nvSpPr>
          <p:cNvPr id="4" name="页脚占位符 3"/>
          <p:cNvSpPr>
            <a:spLocks noGrp="1"/>
          </p:cNvSpPr>
          <p:nvPr>
            <p:ph type="ftr" sz="quarter" idx="11"/>
          </p:nvPr>
        </p:nvSpPr>
        <p:spPr/>
        <p:txBody>
          <a:bodyPr rtlCol="0"/>
          <a:lstStyle/>
          <a:p>
            <a:pPr rtl="0"/>
            <a:endParaRPr lang="zh-CN" altLang="en-US" noProof="0"/>
          </a:p>
        </p:txBody>
      </p:sp>
      <p:sp>
        <p:nvSpPr>
          <p:cNvPr id="5" name="灯片编号占位符 4"/>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a:p>
        </p:txBody>
      </p:sp>
    </p:spTree>
    <p:extLst>
      <p:ext uri="{BB962C8B-B14F-4D97-AF65-F5344CB8AC3E}">
        <p14:creationId xmlns:p14="http://schemas.microsoft.com/office/powerpoint/2010/main" val="201454451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p>
        </p:txBody>
      </p:sp>
      <p:sp>
        <p:nvSpPr>
          <p:cNvPr id="3" name="垂直文本占位符 2"/>
          <p:cNvSpPr>
            <a:spLocks noGrp="1"/>
          </p:cNvSpPr>
          <p:nvPr>
            <p:ph type="body" orient="vert" idx="1" hasCustomPrompt="1"/>
          </p:nvPr>
        </p:nvSpPr>
        <p:spPr/>
        <p:txBody>
          <a:bodyPr vert="eaVert" rtlCol="0" anchor="t"/>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4" name="日期占位符 3"/>
          <p:cNvSpPr>
            <a:spLocks noGrp="1"/>
          </p:cNvSpPr>
          <p:nvPr>
            <p:ph type="dt" sz="half" idx="10"/>
          </p:nvPr>
        </p:nvSpPr>
        <p:spPr/>
        <p:txBody>
          <a:bodyPr rtlCol="0"/>
          <a:lstStyle/>
          <a:p>
            <a:pPr rtl="0"/>
            <a:fld id="{904D6587-183C-40CA-879B-31BE84D3DBEF}" type="datetime1">
              <a:rPr lang="zh-CN" altLang="en-US" noProof="0" smtClean="0"/>
              <a:t>2019/9/9</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a:p>
        </p:txBody>
      </p:sp>
    </p:spTree>
    <p:extLst>
      <p:ext uri="{BB962C8B-B14F-4D97-AF65-F5344CB8AC3E}">
        <p14:creationId xmlns:p14="http://schemas.microsoft.com/office/powerpoint/2010/main" val="15906166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垂直标题与文本">
    <p:spTree>
      <p:nvGrpSpPr>
        <p:cNvPr id="1" name=""/>
        <p:cNvGrpSpPr/>
        <p:nvPr/>
      </p:nvGrpSpPr>
      <p:grpSpPr>
        <a:xfrm>
          <a:off x="0" y="0"/>
          <a:ext cx="0" cy="0"/>
          <a:chOff x="0" y="0"/>
          <a:chExt cx="0" cy="0"/>
        </a:xfrm>
      </p:grpSpPr>
      <p:sp>
        <p:nvSpPr>
          <p:cNvPr id="2" name="垂直标题 1"/>
          <p:cNvSpPr>
            <a:spLocks noGrp="1"/>
          </p:cNvSpPr>
          <p:nvPr>
            <p:ph type="title" orient="vert"/>
          </p:nvPr>
        </p:nvSpPr>
        <p:spPr>
          <a:xfrm>
            <a:off x="9042400" y="609599"/>
            <a:ext cx="2005011" cy="5181601"/>
          </a:xfrm>
        </p:spPr>
        <p:txBody>
          <a:bodyPr vert="eaVert" rtlCol="0"/>
          <a:lstStyle/>
          <a:p>
            <a:pPr rtl="0"/>
            <a:r>
              <a:rPr lang="zh-CN" altLang="en-US" noProof="0"/>
              <a:t>单击此处编辑母版标题样式</a:t>
            </a:r>
          </a:p>
        </p:txBody>
      </p:sp>
      <p:sp>
        <p:nvSpPr>
          <p:cNvPr id="3" name="垂直文本占位符 2"/>
          <p:cNvSpPr>
            <a:spLocks noGrp="1"/>
          </p:cNvSpPr>
          <p:nvPr>
            <p:ph type="body" orient="vert" idx="1" hasCustomPrompt="1"/>
          </p:nvPr>
        </p:nvSpPr>
        <p:spPr>
          <a:xfrm>
            <a:off x="1141410" y="609599"/>
            <a:ext cx="7748590" cy="5181601"/>
          </a:xfrm>
        </p:spPr>
        <p:txBody>
          <a:bodyPr vert="eaVert"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4" name="日期占位符 3"/>
          <p:cNvSpPr>
            <a:spLocks noGrp="1"/>
          </p:cNvSpPr>
          <p:nvPr>
            <p:ph type="dt" sz="half" idx="10"/>
          </p:nvPr>
        </p:nvSpPr>
        <p:spPr/>
        <p:txBody>
          <a:bodyPr rtlCol="0"/>
          <a:lstStyle/>
          <a:p>
            <a:pPr rtl="0"/>
            <a:fld id="{41851FEC-F46A-4CAC-94DA-94BD5182805A}" type="datetime1">
              <a:rPr lang="zh-CN" altLang="en-US" noProof="0" smtClean="0"/>
              <a:t>2019/9/9</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a:p>
        </p:txBody>
      </p:sp>
    </p:spTree>
    <p:extLst>
      <p:ext uri="{BB962C8B-B14F-4D97-AF65-F5344CB8AC3E}">
        <p14:creationId xmlns:p14="http://schemas.microsoft.com/office/powerpoint/2010/main" val="11604743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p>
        </p:txBody>
      </p:sp>
      <p:sp>
        <p:nvSpPr>
          <p:cNvPr id="3" name="内容占位符 2"/>
          <p:cNvSpPr>
            <a:spLocks noGrp="1"/>
          </p:cNvSpPr>
          <p:nvPr>
            <p:ph idx="1" hasCustomPrompt="1"/>
          </p:nvPr>
        </p:nvSpPr>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4" name="日期占位符 3"/>
          <p:cNvSpPr>
            <a:spLocks noGrp="1"/>
          </p:cNvSpPr>
          <p:nvPr>
            <p:ph type="dt" sz="half" idx="10"/>
          </p:nvPr>
        </p:nvSpPr>
        <p:spPr/>
        <p:txBody>
          <a:bodyPr rtlCol="0"/>
          <a:lstStyle/>
          <a:p>
            <a:pPr rtl="0"/>
            <a:fld id="{D2133B09-1A52-4D20-85FC-EB000DEA0CAD}" type="datetime1">
              <a:rPr lang="zh-CN" altLang="en-US" noProof="0" smtClean="0"/>
              <a:t>2019/9/9</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a:p>
        </p:txBody>
      </p:sp>
    </p:spTree>
    <p:extLst>
      <p:ext uri="{BB962C8B-B14F-4D97-AF65-F5344CB8AC3E}">
        <p14:creationId xmlns:p14="http://schemas.microsoft.com/office/powerpoint/2010/main" val="14973606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1141411" y="1419226"/>
            <a:ext cx="9906000" cy="2852737"/>
          </a:xfrm>
        </p:spPr>
        <p:txBody>
          <a:bodyPr rtlCol="0" anchor="b">
            <a:normAutofit/>
          </a:bodyPr>
          <a:lstStyle>
            <a:lvl1pPr>
              <a:defRPr sz="3600"/>
            </a:lvl1pPr>
          </a:lstStyle>
          <a:p>
            <a:pPr rtl="0"/>
            <a:r>
              <a:rPr lang="zh-CN" altLang="en-US" noProof="0"/>
              <a:t>单击此处编辑母版标题样式</a:t>
            </a:r>
          </a:p>
        </p:txBody>
      </p:sp>
      <p:sp>
        <p:nvSpPr>
          <p:cNvPr id="3" name="文本占位符 2"/>
          <p:cNvSpPr>
            <a:spLocks noGrp="1"/>
          </p:cNvSpPr>
          <p:nvPr>
            <p:ph type="body" idx="1" hasCustomPrompt="1"/>
          </p:nvPr>
        </p:nvSpPr>
        <p:spPr>
          <a:xfrm>
            <a:off x="1141411" y="4424362"/>
            <a:ext cx="9906000" cy="1374776"/>
          </a:xfrm>
        </p:spPr>
        <p:txBody>
          <a:bodyPr rtlCol="0">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rtl="0"/>
            <a:r>
              <a:rPr lang="zh-CN" altLang="en-US" noProof="0"/>
              <a:t>编辑母版文本样式</a:t>
            </a:r>
          </a:p>
        </p:txBody>
      </p:sp>
      <p:sp>
        <p:nvSpPr>
          <p:cNvPr id="4" name="日期占位符 3"/>
          <p:cNvSpPr>
            <a:spLocks noGrp="1"/>
          </p:cNvSpPr>
          <p:nvPr>
            <p:ph type="dt" sz="half" idx="10"/>
          </p:nvPr>
        </p:nvSpPr>
        <p:spPr/>
        <p:txBody>
          <a:bodyPr rtlCol="0"/>
          <a:lstStyle/>
          <a:p>
            <a:pPr rtl="0"/>
            <a:fld id="{A19DDC74-F146-47FA-B6DF-40FE41B1CAB9}" type="datetime1">
              <a:rPr lang="zh-CN" altLang="en-US" noProof="0" smtClean="0"/>
              <a:t>2019/9/9</a:t>
            </a:fld>
            <a:endParaRPr lang="zh-CN" altLang="en-US" noProof="0"/>
          </a:p>
        </p:txBody>
      </p:sp>
      <p:sp>
        <p:nvSpPr>
          <p:cNvPr id="5" name="页脚占位符 4"/>
          <p:cNvSpPr>
            <a:spLocks noGrp="1"/>
          </p:cNvSpPr>
          <p:nvPr>
            <p:ph type="ftr" sz="quarter" idx="11"/>
          </p:nvPr>
        </p:nvSpPr>
        <p:spPr/>
        <p:txBody>
          <a:bodyPr rtlCol="0"/>
          <a:lstStyle/>
          <a:p>
            <a:pPr rtl="0"/>
            <a:endParaRPr lang="zh-CN" altLang="en-US" noProof="0"/>
          </a:p>
        </p:txBody>
      </p:sp>
      <p:sp>
        <p:nvSpPr>
          <p:cNvPr id="6" name="灯片编号占位符 5"/>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a:p>
        </p:txBody>
      </p:sp>
    </p:spTree>
    <p:extLst>
      <p:ext uri="{BB962C8B-B14F-4D97-AF65-F5344CB8AC3E}">
        <p14:creationId xmlns:p14="http://schemas.microsoft.com/office/powerpoint/2010/main" val="152280123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p>
        </p:txBody>
      </p:sp>
      <p:sp>
        <p:nvSpPr>
          <p:cNvPr id="3" name="内容占位符 2"/>
          <p:cNvSpPr>
            <a:spLocks noGrp="1"/>
          </p:cNvSpPr>
          <p:nvPr>
            <p:ph sz="half" idx="1" hasCustomPrompt="1"/>
          </p:nvPr>
        </p:nvSpPr>
        <p:spPr>
          <a:xfrm>
            <a:off x="1141410" y="2249486"/>
            <a:ext cx="4878389" cy="3541714"/>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4" name="内容占位符 3"/>
          <p:cNvSpPr>
            <a:spLocks noGrp="1"/>
          </p:cNvSpPr>
          <p:nvPr>
            <p:ph sz="half" idx="2" hasCustomPrompt="1"/>
          </p:nvPr>
        </p:nvSpPr>
        <p:spPr>
          <a:xfrm>
            <a:off x="6172200" y="2249486"/>
            <a:ext cx="4875211" cy="3541714"/>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5" name="日期占位符 4"/>
          <p:cNvSpPr>
            <a:spLocks noGrp="1"/>
          </p:cNvSpPr>
          <p:nvPr>
            <p:ph type="dt" sz="half" idx="10"/>
          </p:nvPr>
        </p:nvSpPr>
        <p:spPr/>
        <p:txBody>
          <a:bodyPr rtlCol="0"/>
          <a:lstStyle/>
          <a:p>
            <a:pPr rtl="0"/>
            <a:fld id="{C6B61CE9-44A5-4BAB-ADC8-7CC8286A1982}" type="datetime1">
              <a:rPr lang="zh-CN" altLang="en-US" noProof="0" smtClean="0"/>
              <a:t>2019/9/9</a:t>
            </a:fld>
            <a:endParaRPr lang="zh-CN" altLang="en-US" noProof="0"/>
          </a:p>
        </p:txBody>
      </p:sp>
      <p:sp>
        <p:nvSpPr>
          <p:cNvPr id="6" name="页脚占位符 5"/>
          <p:cNvSpPr>
            <a:spLocks noGrp="1"/>
          </p:cNvSpPr>
          <p:nvPr>
            <p:ph type="ftr" sz="quarter" idx="11"/>
          </p:nvPr>
        </p:nvSpPr>
        <p:spPr/>
        <p:txBody>
          <a:bodyPr rtlCol="0"/>
          <a:lstStyle/>
          <a:p>
            <a:pPr rtl="0"/>
            <a:endParaRPr lang="zh-CN" altLang="en-US" noProof="0"/>
          </a:p>
        </p:txBody>
      </p:sp>
      <p:sp>
        <p:nvSpPr>
          <p:cNvPr id="7" name="灯片编号占位符 6"/>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a:p>
        </p:txBody>
      </p:sp>
    </p:spTree>
    <p:extLst>
      <p:ext uri="{BB962C8B-B14F-4D97-AF65-F5344CB8AC3E}">
        <p14:creationId xmlns:p14="http://schemas.microsoft.com/office/powerpoint/2010/main" val="12143354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1141411" y="619126"/>
            <a:ext cx="9906000" cy="1477961"/>
          </a:xfrm>
        </p:spPr>
        <p:txBody>
          <a:bodyPr rtlCol="0"/>
          <a:lstStyle/>
          <a:p>
            <a:pPr rtl="0"/>
            <a:r>
              <a:rPr lang="zh-CN" altLang="en-US" noProof="0"/>
              <a:t>单击此处编辑母版标题样式</a:t>
            </a:r>
          </a:p>
        </p:txBody>
      </p:sp>
      <p:sp>
        <p:nvSpPr>
          <p:cNvPr id="3" name="文本占位符 2"/>
          <p:cNvSpPr>
            <a:spLocks noGrp="1"/>
          </p:cNvSpPr>
          <p:nvPr>
            <p:ph type="body" idx="1" hasCustomPrompt="1"/>
          </p:nvPr>
        </p:nvSpPr>
        <p:spPr>
          <a:xfrm>
            <a:off x="1370019" y="2249486"/>
            <a:ext cx="4649783"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编辑母版文本样式</a:t>
            </a:r>
          </a:p>
        </p:txBody>
      </p:sp>
      <p:sp>
        <p:nvSpPr>
          <p:cNvPr id="4" name="内容占位符 3"/>
          <p:cNvSpPr>
            <a:spLocks noGrp="1"/>
          </p:cNvSpPr>
          <p:nvPr>
            <p:ph sz="half" idx="2" hasCustomPrompt="1"/>
          </p:nvPr>
        </p:nvSpPr>
        <p:spPr>
          <a:xfrm>
            <a:off x="1141410" y="3073397"/>
            <a:ext cx="4878391" cy="2717801"/>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5" name="文本占位符 4"/>
          <p:cNvSpPr>
            <a:spLocks noGrp="1"/>
          </p:cNvSpPr>
          <p:nvPr>
            <p:ph type="body" sz="quarter" idx="3" hasCustomPrompt="1"/>
          </p:nvPr>
        </p:nvSpPr>
        <p:spPr>
          <a:xfrm>
            <a:off x="6400808" y="2249485"/>
            <a:ext cx="4646602" cy="823912"/>
          </a:xfrm>
        </p:spPr>
        <p:txBody>
          <a:bodyPr rtlCol="0"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zh-CN" altLang="en-US" noProof="0"/>
              <a:t>编辑母版文本样式</a:t>
            </a:r>
          </a:p>
        </p:txBody>
      </p:sp>
      <p:sp>
        <p:nvSpPr>
          <p:cNvPr id="6" name="内容占位符 5"/>
          <p:cNvSpPr>
            <a:spLocks noGrp="1"/>
          </p:cNvSpPr>
          <p:nvPr>
            <p:ph sz="quarter" idx="4" hasCustomPrompt="1"/>
          </p:nvPr>
        </p:nvSpPr>
        <p:spPr>
          <a:xfrm>
            <a:off x="6172200" y="3073397"/>
            <a:ext cx="4875210" cy="2717801"/>
          </a:xfrm>
        </p:spPr>
        <p:txBody>
          <a:bodyPr rtlCol="0"/>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7" name="日期占位符 6"/>
          <p:cNvSpPr>
            <a:spLocks noGrp="1"/>
          </p:cNvSpPr>
          <p:nvPr>
            <p:ph type="dt" sz="half" idx="10"/>
          </p:nvPr>
        </p:nvSpPr>
        <p:spPr/>
        <p:txBody>
          <a:bodyPr rtlCol="0"/>
          <a:lstStyle/>
          <a:p>
            <a:pPr rtl="0"/>
            <a:fld id="{CDE666DD-F8A4-46B2-8EF7-782529AD81F6}" type="datetime1">
              <a:rPr lang="zh-CN" altLang="en-US" noProof="0" smtClean="0"/>
              <a:t>2019/9/9</a:t>
            </a:fld>
            <a:endParaRPr lang="zh-CN" altLang="en-US" noProof="0"/>
          </a:p>
        </p:txBody>
      </p:sp>
      <p:sp>
        <p:nvSpPr>
          <p:cNvPr id="8" name="页脚占位符 7"/>
          <p:cNvSpPr>
            <a:spLocks noGrp="1"/>
          </p:cNvSpPr>
          <p:nvPr>
            <p:ph type="ftr" sz="quarter" idx="11"/>
          </p:nvPr>
        </p:nvSpPr>
        <p:spPr/>
        <p:txBody>
          <a:bodyPr rtlCol="0"/>
          <a:lstStyle/>
          <a:p>
            <a:pPr rtl="0"/>
            <a:endParaRPr lang="zh-CN" altLang="en-US" noProof="0"/>
          </a:p>
        </p:txBody>
      </p:sp>
      <p:sp>
        <p:nvSpPr>
          <p:cNvPr id="9" name="灯片编号占位符 8"/>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a:p>
        </p:txBody>
      </p:sp>
    </p:spTree>
    <p:extLst>
      <p:ext uri="{BB962C8B-B14F-4D97-AF65-F5344CB8AC3E}">
        <p14:creationId xmlns:p14="http://schemas.microsoft.com/office/powerpoint/2010/main" val="84659341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rtlCol="0"/>
          <a:lstStyle/>
          <a:p>
            <a:pPr rtl="0"/>
            <a:r>
              <a:rPr lang="zh-CN" altLang="en-US" noProof="0"/>
              <a:t>单击此处编辑母版标题样式</a:t>
            </a:r>
          </a:p>
        </p:txBody>
      </p:sp>
      <p:sp>
        <p:nvSpPr>
          <p:cNvPr id="3" name="日期占位符 2"/>
          <p:cNvSpPr>
            <a:spLocks noGrp="1"/>
          </p:cNvSpPr>
          <p:nvPr>
            <p:ph type="dt" sz="half" idx="10"/>
          </p:nvPr>
        </p:nvSpPr>
        <p:spPr/>
        <p:txBody>
          <a:bodyPr rtlCol="0"/>
          <a:lstStyle/>
          <a:p>
            <a:pPr rtl="0"/>
            <a:fld id="{8A67185A-B964-487F-8FFD-BFD0E21975CD}" type="datetime1">
              <a:rPr lang="zh-CN" altLang="en-US" noProof="0" smtClean="0"/>
              <a:t>2019/9/9</a:t>
            </a:fld>
            <a:endParaRPr lang="zh-CN" altLang="en-US" noProof="0"/>
          </a:p>
        </p:txBody>
      </p:sp>
      <p:sp>
        <p:nvSpPr>
          <p:cNvPr id="4" name="页脚占位符 3"/>
          <p:cNvSpPr>
            <a:spLocks noGrp="1"/>
          </p:cNvSpPr>
          <p:nvPr>
            <p:ph type="ftr" sz="quarter" idx="11"/>
          </p:nvPr>
        </p:nvSpPr>
        <p:spPr/>
        <p:txBody>
          <a:bodyPr rtlCol="0"/>
          <a:lstStyle/>
          <a:p>
            <a:pPr rtl="0"/>
            <a:endParaRPr lang="zh-CN" altLang="en-US" noProof="0"/>
          </a:p>
        </p:txBody>
      </p:sp>
      <p:sp>
        <p:nvSpPr>
          <p:cNvPr id="5" name="灯片编号占位符 4"/>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a:p>
        </p:txBody>
      </p:sp>
    </p:spTree>
    <p:extLst>
      <p:ext uri="{BB962C8B-B14F-4D97-AF65-F5344CB8AC3E}">
        <p14:creationId xmlns:p14="http://schemas.microsoft.com/office/powerpoint/2010/main" val="187612261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rtlCol="0"/>
          <a:lstStyle/>
          <a:p>
            <a:pPr rtl="0"/>
            <a:fld id="{291D15F6-AE72-4470-9620-16F39A4A88C1}" type="datetime1">
              <a:rPr lang="zh-CN" altLang="en-US" noProof="0" smtClean="0"/>
              <a:t>2019/9/9</a:t>
            </a:fld>
            <a:endParaRPr lang="zh-CN" altLang="en-US" noProof="0"/>
          </a:p>
        </p:txBody>
      </p:sp>
      <p:sp>
        <p:nvSpPr>
          <p:cNvPr id="3" name="页脚占位符 2"/>
          <p:cNvSpPr>
            <a:spLocks noGrp="1"/>
          </p:cNvSpPr>
          <p:nvPr>
            <p:ph type="ftr" sz="quarter" idx="11"/>
          </p:nvPr>
        </p:nvSpPr>
        <p:spPr/>
        <p:txBody>
          <a:bodyPr rtlCol="0"/>
          <a:lstStyle/>
          <a:p>
            <a:pPr rtl="0"/>
            <a:endParaRPr lang="zh-CN" altLang="en-US" noProof="0"/>
          </a:p>
        </p:txBody>
      </p:sp>
      <p:sp>
        <p:nvSpPr>
          <p:cNvPr id="4" name="灯片编号占位符 3"/>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a:p>
        </p:txBody>
      </p:sp>
    </p:spTree>
    <p:extLst>
      <p:ext uri="{BB962C8B-B14F-4D97-AF65-F5344CB8AC3E}">
        <p14:creationId xmlns:p14="http://schemas.microsoft.com/office/powerpoint/2010/main" val="19969502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带标题的内容">
    <p:spTree>
      <p:nvGrpSpPr>
        <p:cNvPr id="1" name=""/>
        <p:cNvGrpSpPr/>
        <p:nvPr/>
      </p:nvGrpSpPr>
      <p:grpSpPr>
        <a:xfrm>
          <a:off x="0" y="0"/>
          <a:ext cx="0" cy="0"/>
          <a:chOff x="0" y="0"/>
          <a:chExt cx="0" cy="0"/>
        </a:xfrm>
      </p:grpSpPr>
      <p:sp>
        <p:nvSpPr>
          <p:cNvPr id="2" name="标题 1"/>
          <p:cNvSpPr>
            <a:spLocks noGrp="1"/>
          </p:cNvSpPr>
          <p:nvPr>
            <p:ph type="title"/>
          </p:nvPr>
        </p:nvSpPr>
        <p:spPr>
          <a:xfrm>
            <a:off x="1146705" y="609601"/>
            <a:ext cx="3856037" cy="1639884"/>
          </a:xfrm>
        </p:spPr>
        <p:txBody>
          <a:bodyPr rtlCol="0" anchor="b"/>
          <a:lstStyle>
            <a:lvl1pPr>
              <a:defRPr sz="3200"/>
            </a:lvl1pPr>
          </a:lstStyle>
          <a:p>
            <a:pPr rtl="0"/>
            <a:r>
              <a:rPr lang="zh-CN" altLang="en-US" noProof="0"/>
              <a:t>单击此处编辑母版标题样式</a:t>
            </a:r>
          </a:p>
        </p:txBody>
      </p:sp>
      <p:sp>
        <p:nvSpPr>
          <p:cNvPr id="3" name="内容占位符 2"/>
          <p:cNvSpPr>
            <a:spLocks noGrp="1"/>
          </p:cNvSpPr>
          <p:nvPr>
            <p:ph idx="1" hasCustomPrompt="1"/>
          </p:nvPr>
        </p:nvSpPr>
        <p:spPr>
          <a:xfrm>
            <a:off x="5156200" y="592666"/>
            <a:ext cx="5891209" cy="5198534"/>
          </a:xfrm>
        </p:spPr>
        <p:txBody>
          <a:bodyPr rtlCol="0" anchor="ct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4" name="文本占位符 3"/>
          <p:cNvSpPr>
            <a:spLocks noGrp="1"/>
          </p:cNvSpPr>
          <p:nvPr>
            <p:ph type="body" sz="half" idx="2" hasCustomPrompt="1"/>
          </p:nvPr>
        </p:nvSpPr>
        <p:spPr>
          <a:xfrm>
            <a:off x="1146705" y="2249486"/>
            <a:ext cx="3856037"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编辑母版文本样式</a:t>
            </a:r>
          </a:p>
        </p:txBody>
      </p:sp>
      <p:sp>
        <p:nvSpPr>
          <p:cNvPr id="5" name="日期占位符 4"/>
          <p:cNvSpPr>
            <a:spLocks noGrp="1"/>
          </p:cNvSpPr>
          <p:nvPr>
            <p:ph type="dt" sz="half" idx="10"/>
          </p:nvPr>
        </p:nvSpPr>
        <p:spPr/>
        <p:txBody>
          <a:bodyPr rtlCol="0"/>
          <a:lstStyle/>
          <a:p>
            <a:pPr rtl="0"/>
            <a:fld id="{EEBACFF1-8151-4965-A39A-C65FFC4B69CC}" type="datetime1">
              <a:rPr lang="zh-CN" altLang="en-US" noProof="0" smtClean="0"/>
              <a:t>2019/9/9</a:t>
            </a:fld>
            <a:endParaRPr lang="zh-CN" altLang="en-US" noProof="0"/>
          </a:p>
        </p:txBody>
      </p:sp>
      <p:sp>
        <p:nvSpPr>
          <p:cNvPr id="6" name="页脚占位符 5"/>
          <p:cNvSpPr>
            <a:spLocks noGrp="1"/>
          </p:cNvSpPr>
          <p:nvPr>
            <p:ph type="ftr" sz="quarter" idx="11"/>
          </p:nvPr>
        </p:nvSpPr>
        <p:spPr/>
        <p:txBody>
          <a:bodyPr rtlCol="0"/>
          <a:lstStyle/>
          <a:p>
            <a:pPr rtl="0"/>
            <a:endParaRPr lang="zh-CN" altLang="en-US" noProof="0"/>
          </a:p>
        </p:txBody>
      </p:sp>
      <p:sp>
        <p:nvSpPr>
          <p:cNvPr id="7" name="灯片编号占位符 6"/>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a:p>
        </p:txBody>
      </p:sp>
    </p:spTree>
    <p:extLst>
      <p:ext uri="{BB962C8B-B14F-4D97-AF65-F5344CB8AC3E}">
        <p14:creationId xmlns:p14="http://schemas.microsoft.com/office/powerpoint/2010/main" val="20613602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带题注的图片">
    <p:spTree>
      <p:nvGrpSpPr>
        <p:cNvPr id="1" name=""/>
        <p:cNvGrpSpPr/>
        <p:nvPr/>
      </p:nvGrpSpPr>
      <p:grpSpPr>
        <a:xfrm>
          <a:off x="0" y="0"/>
          <a:ext cx="0" cy="0"/>
          <a:chOff x="0" y="0"/>
          <a:chExt cx="0" cy="0"/>
        </a:xfrm>
      </p:grpSpPr>
      <p:sp>
        <p:nvSpPr>
          <p:cNvPr id="2" name="标题 1"/>
          <p:cNvSpPr>
            <a:spLocks noGrp="1"/>
          </p:cNvSpPr>
          <p:nvPr>
            <p:ph type="title"/>
          </p:nvPr>
        </p:nvSpPr>
        <p:spPr>
          <a:xfrm>
            <a:off x="1141413" y="609600"/>
            <a:ext cx="5934508" cy="1639886"/>
          </a:xfrm>
        </p:spPr>
        <p:txBody>
          <a:bodyPr rtlCol="0" anchor="b"/>
          <a:lstStyle>
            <a:lvl1pPr>
              <a:defRPr sz="3200"/>
            </a:lvl1pPr>
          </a:lstStyle>
          <a:p>
            <a:pPr rtl="0"/>
            <a:r>
              <a:rPr lang="zh-CN" altLang="en-US" noProof="0"/>
              <a:t>单击此处编辑母版标题样式</a:t>
            </a:r>
          </a:p>
        </p:txBody>
      </p:sp>
      <p:sp>
        <p:nvSpPr>
          <p:cNvPr id="3" name="图片占位符 2"/>
          <p:cNvSpPr>
            <a:spLocks noGrp="1" noChangeAspect="1"/>
          </p:cNvSpPr>
          <p:nvPr>
            <p:ph type="pic" idx="1" hasCustomPrompt="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rtlCol="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zh-CN" altLang="en-US" noProof="0"/>
              <a:t>单击图标，添加图片</a:t>
            </a:r>
          </a:p>
        </p:txBody>
      </p:sp>
      <p:sp>
        <p:nvSpPr>
          <p:cNvPr id="4" name="文本占位符 3"/>
          <p:cNvSpPr>
            <a:spLocks noGrp="1"/>
          </p:cNvSpPr>
          <p:nvPr>
            <p:ph type="body" sz="half" idx="2" hasCustomPrompt="1"/>
          </p:nvPr>
        </p:nvSpPr>
        <p:spPr>
          <a:xfrm>
            <a:off x="1141410" y="2249486"/>
            <a:ext cx="5934511" cy="3541714"/>
          </a:xfrm>
        </p:spPr>
        <p:txBody>
          <a:bodyPr rtlCol="0"/>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zh-CN" altLang="en-US" noProof="0"/>
              <a:t>编辑母版文本样式</a:t>
            </a:r>
          </a:p>
        </p:txBody>
      </p:sp>
      <p:sp>
        <p:nvSpPr>
          <p:cNvPr id="5" name="日期占位符 4"/>
          <p:cNvSpPr>
            <a:spLocks noGrp="1"/>
          </p:cNvSpPr>
          <p:nvPr>
            <p:ph type="dt" sz="half" idx="10"/>
          </p:nvPr>
        </p:nvSpPr>
        <p:spPr/>
        <p:txBody>
          <a:bodyPr rtlCol="0"/>
          <a:lstStyle/>
          <a:p>
            <a:pPr rtl="0"/>
            <a:fld id="{DA3C3808-A8C7-49C5-9ED1-7BE58F4C95DB}" type="datetime1">
              <a:rPr lang="zh-CN" altLang="en-US" noProof="0" smtClean="0"/>
              <a:t>2019/9/9</a:t>
            </a:fld>
            <a:endParaRPr lang="zh-CN" altLang="en-US" noProof="0"/>
          </a:p>
        </p:txBody>
      </p:sp>
      <p:sp>
        <p:nvSpPr>
          <p:cNvPr id="6" name="页脚占位符 5"/>
          <p:cNvSpPr>
            <a:spLocks noGrp="1"/>
          </p:cNvSpPr>
          <p:nvPr>
            <p:ph type="ftr" sz="quarter" idx="11"/>
          </p:nvPr>
        </p:nvSpPr>
        <p:spPr/>
        <p:txBody>
          <a:bodyPr rtlCol="0"/>
          <a:lstStyle/>
          <a:p>
            <a:pPr rtl="0"/>
            <a:endParaRPr lang="zh-CN" altLang="en-US" noProof="0"/>
          </a:p>
        </p:txBody>
      </p:sp>
      <p:sp>
        <p:nvSpPr>
          <p:cNvPr id="7" name="灯片编号占位符 6"/>
          <p:cNvSpPr>
            <a:spLocks noGrp="1"/>
          </p:cNvSpPr>
          <p:nvPr>
            <p:ph type="sldNum" sz="quarter" idx="12"/>
          </p:nvPr>
        </p:nvSpPr>
        <p:spPr/>
        <p:txBody>
          <a:bodyPr rtlCol="0"/>
          <a:lstStyle/>
          <a:p>
            <a:pPr rtl="0"/>
            <a:fld id="{6D22F896-40B5-4ADD-8801-0D06FADFA095}" type="slidenum">
              <a:rPr lang="en-US" altLang="zh-CN" noProof="0" smtClean="0"/>
              <a:t>‹#›</a:t>
            </a:fld>
            <a:endParaRPr lang="zh-CN" altLang="en-US" noProof="0"/>
          </a:p>
        </p:txBody>
      </p:sp>
    </p:spTree>
    <p:extLst>
      <p:ext uri="{BB962C8B-B14F-4D97-AF65-F5344CB8AC3E}">
        <p14:creationId xmlns:p14="http://schemas.microsoft.com/office/powerpoint/2010/main" val="110986635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图片 2" descr="\\DROBO-FS\QuickDrops\JB\PPTX NG\Droplets\LightingOverlay.png"/>
          <p:cNvPicPr>
            <a:picLocks noChangeAspect="1" noChangeArrowheads="1"/>
          </p:cNvPicPr>
          <p:nvPr/>
        </p:nvPicPr>
        <p:blipFill>
          <a:blip r:embed="rId19"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组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组 8"/>
            <p:cNvGrpSpPr/>
            <p:nvPr/>
          </p:nvGrpSpPr>
          <p:grpSpPr>
            <a:xfrm>
              <a:off x="-14288" y="0"/>
              <a:ext cx="1220788" cy="6858001"/>
              <a:chOff x="-14288" y="0"/>
              <a:chExt cx="1220788" cy="6858001"/>
            </a:xfrm>
            <a:grpFill/>
          </p:grpSpPr>
          <p:sp>
            <p:nvSpPr>
              <p:cNvPr id="21" name="矩形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任意多边形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任意多边形(F)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任意多边形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任意多边形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任意多边形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任意多边形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任意多边形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任意多边形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任意多边形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任意多边形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线条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任意多边形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任意多边形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任意多边形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任意多边形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矩形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任意多边形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任意多边形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任意多边形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任意多边形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任意多边形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任意多边形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任意多边形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任意多边形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任意多边形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任意多边形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组 9"/>
            <p:cNvGrpSpPr/>
            <p:nvPr/>
          </p:nvGrpSpPr>
          <p:grpSpPr>
            <a:xfrm>
              <a:off x="11364912" y="0"/>
              <a:ext cx="674688" cy="6848476"/>
              <a:chOff x="11364912" y="0"/>
              <a:chExt cx="674688" cy="6848476"/>
            </a:xfrm>
            <a:grpFill/>
          </p:grpSpPr>
          <p:sp>
            <p:nvSpPr>
              <p:cNvPr id="11" name="任意多边形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任意多边形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任意多边形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任意多边形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任意多边形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任意多边形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任意多边形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任意多边形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任意多边形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矩形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标题占位符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pPr rtl="0"/>
            <a:endParaRPr lang="zh-CN" altLang="en-US" noProof="0"/>
          </a:p>
        </p:txBody>
      </p:sp>
      <p:sp>
        <p:nvSpPr>
          <p:cNvPr id="3" name="文本占位符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rtl="0"/>
            <a:r>
              <a:rPr lang="zh-CN" altLang="en-US" noProof="0"/>
              <a:t>编辑母版文本样式</a:t>
            </a:r>
          </a:p>
          <a:p>
            <a:pPr lvl="1" rtl="0"/>
            <a:r>
              <a:rPr lang="zh-CN" altLang="en-US" noProof="0"/>
              <a:t>第二级</a:t>
            </a:r>
          </a:p>
          <a:p>
            <a:pPr lvl="2" rtl="0"/>
            <a:r>
              <a:rPr lang="zh-CN" altLang="en-US" noProof="0"/>
              <a:t>第三级</a:t>
            </a:r>
          </a:p>
          <a:p>
            <a:pPr lvl="3" rtl="0"/>
            <a:r>
              <a:rPr lang="zh-CN" altLang="en-US" noProof="0"/>
              <a:t>第四级</a:t>
            </a:r>
          </a:p>
          <a:p>
            <a:pPr lvl="4" rtl="0"/>
            <a:r>
              <a:rPr lang="zh-CN" altLang="en-US" noProof="0"/>
              <a:t>第五级</a:t>
            </a:r>
          </a:p>
        </p:txBody>
      </p:sp>
      <p:sp>
        <p:nvSpPr>
          <p:cNvPr id="4" name="日期占位符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latin typeface="Microsoft YaHei UI" panose="020B0503020204020204" pitchFamily="34" charset="-122"/>
                <a:ea typeface="Microsoft YaHei UI" panose="020B0503020204020204" pitchFamily="34" charset="-122"/>
              </a:defRPr>
            </a:lvl1pPr>
          </a:lstStyle>
          <a:p>
            <a:fld id="{BB8C1778-BC76-44F2-83B5-4C498EC2706C}" type="datetime1">
              <a:rPr lang="zh-CN" altLang="en-US" noProof="0" smtClean="0"/>
              <a:t>2019/9/9</a:t>
            </a:fld>
            <a:endParaRPr lang="zh-CN" altLang="en-US" noProof="0" dirty="0"/>
          </a:p>
        </p:txBody>
      </p:sp>
      <p:sp>
        <p:nvSpPr>
          <p:cNvPr id="5" name="页脚占位符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latin typeface="Microsoft YaHei UI" panose="020B0503020204020204" pitchFamily="34" charset="-122"/>
                <a:ea typeface="Microsoft YaHei UI" panose="020B0503020204020204" pitchFamily="34" charset="-122"/>
              </a:defRPr>
            </a:lvl1pPr>
          </a:lstStyle>
          <a:p>
            <a:endParaRPr lang="zh-CN" altLang="en-US" noProof="0"/>
          </a:p>
        </p:txBody>
      </p:sp>
      <p:sp>
        <p:nvSpPr>
          <p:cNvPr id="6" name="幻灯片编号占位符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latin typeface="Microsoft YaHei UI" panose="020B0503020204020204" pitchFamily="34" charset="-122"/>
                <a:ea typeface="Microsoft YaHei UI" panose="020B0503020204020204" pitchFamily="34" charset="-122"/>
              </a:defRPr>
            </a:lvl1pPr>
          </a:lstStyle>
          <a:p>
            <a:fld id="{6D22F896-40B5-4ADD-8801-0D06FADFA095}" type="slidenum">
              <a:rPr lang="en-US" altLang="zh-CN" noProof="0" smtClean="0"/>
              <a:pPr/>
              <a:t>‹#›</a:t>
            </a:fld>
            <a:endParaRPr lang="zh-CN" altLang="en-US" noProof="0"/>
          </a:p>
        </p:txBody>
      </p:sp>
    </p:spTree>
    <p:extLst>
      <p:ext uri="{BB962C8B-B14F-4D97-AF65-F5344CB8AC3E}">
        <p14:creationId xmlns:p14="http://schemas.microsoft.com/office/powerpoint/2010/main" val="3191852219"/>
      </p:ext>
    </p:extLst>
  </p:cSld>
  <p:clrMap bg1="dk1" tx1="lt1" bg2="dk2" tx2="lt2" accent1="accent1" accent2="accent2" accent3="accent3" accent4="accent4" accent5="accent5" accent6="accent6" hlink="hlink" folHlink="folHlink"/>
  <p:sldLayoutIdLst>
    <p:sldLayoutId id="2147483670" r:id="rId1"/>
    <p:sldLayoutId id="2147483671" r:id="rId2"/>
    <p:sldLayoutId id="2147483672" r:id="rId3"/>
    <p:sldLayoutId id="2147483673" r:id="rId4"/>
    <p:sldLayoutId id="2147483674" r:id="rId5"/>
    <p:sldLayoutId id="2147483675" r:id="rId6"/>
    <p:sldLayoutId id="2147483676" r:id="rId7"/>
    <p:sldLayoutId id="2147483677" r:id="rId8"/>
    <p:sldLayoutId id="2147483678" r:id="rId9"/>
    <p:sldLayoutId id="2147483679" r:id="rId10"/>
    <p:sldLayoutId id="2147483680" r:id="rId11"/>
    <p:sldLayoutId id="2147483681" r:id="rId12"/>
    <p:sldLayoutId id="2147483682" r:id="rId13"/>
    <p:sldLayoutId id="2147483683" r:id="rId14"/>
    <p:sldLayoutId id="2147483684" r:id="rId15"/>
    <p:sldLayoutId id="2147483685" r:id="rId16"/>
    <p:sldLayoutId id="2147483686" r:id="rId17"/>
  </p:sldLayoutIdLst>
  <p:hf sldNum="0" hdr="0" ftr="0" dt="0"/>
  <p:txStyles>
    <p:titleStyle>
      <a:lvl1pPr algn="l" defTabSz="914400" rtl="0" eaLnBrk="1" latinLnBrk="0" hangingPunct="1">
        <a:lnSpc>
          <a:spcPct val="90000"/>
        </a:lnSpc>
        <a:spcBef>
          <a:spcPct val="0"/>
        </a:spcBef>
        <a:buNone/>
        <a:defRPr sz="3600" kern="1200" cap="all" baseline="0">
          <a:solidFill>
            <a:schemeClr val="tx1"/>
          </a:solidFill>
          <a:latin typeface="Microsoft YaHei UI" panose="020B0503020204020204" pitchFamily="34" charset="-122"/>
          <a:ea typeface="Microsoft YaHei UI" panose="020B0503020204020204" pitchFamily="34" charset="-122"/>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icrosoft YaHei UI" panose="020B0503020204020204" pitchFamily="34" charset="-122"/>
          <a:ea typeface="Microsoft YaHei UI" panose="020B0503020204020204" pitchFamily="34" charset="-122"/>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icrosoft YaHei UI" panose="020B0503020204020204" pitchFamily="34" charset="-122"/>
          <a:ea typeface="Microsoft YaHei UI" panose="020B0503020204020204" pitchFamily="34" charset="-122"/>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icrosoft YaHei UI" panose="020B0503020204020204" pitchFamily="34" charset="-122"/>
          <a:ea typeface="Microsoft YaHei UI" panose="020B0503020204020204" pitchFamily="34" charset="-122"/>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icrosoft YaHei UI" panose="020B0503020204020204" pitchFamily="34" charset="-122"/>
          <a:ea typeface="Microsoft YaHei UI" panose="020B0503020204020204" pitchFamily="34" charset="-122"/>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microsoft.com/office/2007/relationships/hdphoto" Target="../media/hdphoto9.wdp"/><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3" Type="http://schemas.openxmlformats.org/officeDocument/2006/relationships/slide" Target="slide4.xml"/><Relationship Id="rId2" Type="http://schemas.openxmlformats.org/officeDocument/2006/relationships/notesSlide" Target="../notesSlides/notesSlide11.xml"/><Relationship Id="rId1" Type="http://schemas.openxmlformats.org/officeDocument/2006/relationships/slideLayout" Target="../slideLayouts/slideLayout2.xml"/><Relationship Id="rId5" Type="http://schemas.microsoft.com/office/2007/relationships/hdphoto" Target="../media/hdphoto9.wdp"/><Relationship Id="rId4" Type="http://schemas.openxmlformats.org/officeDocument/2006/relationships/image" Target="../media/image17.png"/></Relationships>
</file>

<file path=ppt/slides/_rels/slide12.xml.rels><?xml version="1.0" encoding="UTF-8" standalone="yes"?>
<Relationships xmlns="http://schemas.openxmlformats.org/package/2006/relationships"><Relationship Id="rId3" Type="http://schemas.openxmlformats.org/officeDocument/2006/relationships/slide" Target="slide7.xml"/><Relationship Id="rId2" Type="http://schemas.openxmlformats.org/officeDocument/2006/relationships/notesSlide" Target="../notesSlides/notesSlide12.xml"/><Relationship Id="rId1" Type="http://schemas.openxmlformats.org/officeDocument/2006/relationships/slideLayout" Target="../slideLayouts/slideLayout2.xml"/><Relationship Id="rId5" Type="http://schemas.microsoft.com/office/2007/relationships/hdphoto" Target="../media/hdphoto9.wdp"/><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microsoft.com/office/2007/relationships/hdphoto" Target="../media/hdphoto1.wdp"/><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3" Type="http://schemas.openxmlformats.org/officeDocument/2006/relationships/diagramData" Target="../diagrams/data3.xml"/><Relationship Id="rId18" Type="http://schemas.openxmlformats.org/officeDocument/2006/relationships/slide" Target="slide9.xml"/><Relationship Id="rId26" Type="http://schemas.openxmlformats.org/officeDocument/2006/relationships/diagramQuickStyle" Target="../diagrams/quickStyle5.xml"/><Relationship Id="rId3" Type="http://schemas.openxmlformats.org/officeDocument/2006/relationships/diagramData" Target="../diagrams/data1.xml"/><Relationship Id="rId21" Type="http://schemas.openxmlformats.org/officeDocument/2006/relationships/diagramQuickStyle" Target="../diagrams/quickStyle4.xml"/><Relationship Id="rId7" Type="http://schemas.microsoft.com/office/2007/relationships/diagramDrawing" Target="../diagrams/drawing1.xml"/><Relationship Id="rId12" Type="http://schemas.microsoft.com/office/2007/relationships/diagramDrawing" Target="../diagrams/drawing2.xml"/><Relationship Id="rId17" Type="http://schemas.microsoft.com/office/2007/relationships/diagramDrawing" Target="../diagrams/drawing3.xml"/><Relationship Id="rId25" Type="http://schemas.openxmlformats.org/officeDocument/2006/relationships/diagramLayout" Target="../diagrams/layout5.xml"/><Relationship Id="rId33" Type="http://schemas.microsoft.com/office/2007/relationships/diagramDrawing" Target="../diagrams/drawing6.xml"/><Relationship Id="rId2" Type="http://schemas.openxmlformats.org/officeDocument/2006/relationships/notesSlide" Target="../notesSlides/notesSlide4.xml"/><Relationship Id="rId16" Type="http://schemas.openxmlformats.org/officeDocument/2006/relationships/diagramColors" Target="../diagrams/colors3.xml"/><Relationship Id="rId20" Type="http://schemas.openxmlformats.org/officeDocument/2006/relationships/diagramLayout" Target="../diagrams/layout4.xml"/><Relationship Id="rId29" Type="http://schemas.openxmlformats.org/officeDocument/2006/relationships/diagramData" Target="../diagrams/data6.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diagramColors" Target="../diagrams/colors2.xml"/><Relationship Id="rId24" Type="http://schemas.openxmlformats.org/officeDocument/2006/relationships/diagramData" Target="../diagrams/data5.xml"/><Relationship Id="rId32" Type="http://schemas.openxmlformats.org/officeDocument/2006/relationships/diagramColors" Target="../diagrams/colors6.xml"/><Relationship Id="rId5" Type="http://schemas.openxmlformats.org/officeDocument/2006/relationships/diagramQuickStyle" Target="../diagrams/quickStyle1.xml"/><Relationship Id="rId15" Type="http://schemas.openxmlformats.org/officeDocument/2006/relationships/diagramQuickStyle" Target="../diagrams/quickStyle3.xml"/><Relationship Id="rId23" Type="http://schemas.microsoft.com/office/2007/relationships/diagramDrawing" Target="../diagrams/drawing4.xml"/><Relationship Id="rId28" Type="http://schemas.microsoft.com/office/2007/relationships/diagramDrawing" Target="../diagrams/drawing5.xml"/><Relationship Id="rId10" Type="http://schemas.openxmlformats.org/officeDocument/2006/relationships/diagramQuickStyle" Target="../diagrams/quickStyle2.xml"/><Relationship Id="rId19" Type="http://schemas.openxmlformats.org/officeDocument/2006/relationships/diagramData" Target="../diagrams/data4.xml"/><Relationship Id="rId31" Type="http://schemas.openxmlformats.org/officeDocument/2006/relationships/diagramQuickStyle" Target="../diagrams/quickStyle6.xml"/><Relationship Id="rId4" Type="http://schemas.openxmlformats.org/officeDocument/2006/relationships/diagramLayout" Target="../diagrams/layout1.xml"/><Relationship Id="rId9" Type="http://schemas.openxmlformats.org/officeDocument/2006/relationships/diagramLayout" Target="../diagrams/layout2.xml"/><Relationship Id="rId14" Type="http://schemas.openxmlformats.org/officeDocument/2006/relationships/diagramLayout" Target="../diagrams/layout3.xml"/><Relationship Id="rId22" Type="http://schemas.openxmlformats.org/officeDocument/2006/relationships/diagramColors" Target="../diagrams/colors4.xml"/><Relationship Id="rId27" Type="http://schemas.openxmlformats.org/officeDocument/2006/relationships/diagramColors" Target="../diagrams/colors5.xml"/><Relationship Id="rId30" Type="http://schemas.openxmlformats.org/officeDocument/2006/relationships/diagramLayout" Target="../diagrams/layout6.xml"/><Relationship Id="rId8" Type="http://schemas.openxmlformats.org/officeDocument/2006/relationships/diagramData" Target="../diagrams/data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3" Type="http://schemas.openxmlformats.org/officeDocument/2006/relationships/image" Target="../media/image12.png"/><Relationship Id="rId18" Type="http://schemas.openxmlformats.org/officeDocument/2006/relationships/diagramColors" Target="../diagrams/colors9.xml"/><Relationship Id="rId26" Type="http://schemas.openxmlformats.org/officeDocument/2006/relationships/diagramLayout" Target="../diagrams/layout11.xml"/><Relationship Id="rId39" Type="http://schemas.microsoft.com/office/2007/relationships/diagramDrawing" Target="../diagrams/drawing13.xml"/><Relationship Id="rId21" Type="http://schemas.openxmlformats.org/officeDocument/2006/relationships/diagramLayout" Target="../diagrams/layout10.xml"/><Relationship Id="rId34" Type="http://schemas.microsoft.com/office/2007/relationships/diagramDrawing" Target="../diagrams/drawing12.xml"/><Relationship Id="rId42" Type="http://schemas.openxmlformats.org/officeDocument/2006/relationships/diagramQuickStyle" Target="../diagrams/quickStyle14.xml"/><Relationship Id="rId7" Type="http://schemas.microsoft.com/office/2007/relationships/diagramDrawing" Target="../diagrams/drawing7.xml"/><Relationship Id="rId2" Type="http://schemas.openxmlformats.org/officeDocument/2006/relationships/notesSlide" Target="../notesSlides/notesSlide7.xml"/><Relationship Id="rId16" Type="http://schemas.openxmlformats.org/officeDocument/2006/relationships/diagramLayout" Target="../diagrams/layout9.xml"/><Relationship Id="rId20" Type="http://schemas.openxmlformats.org/officeDocument/2006/relationships/diagramData" Target="../diagrams/data10.xml"/><Relationship Id="rId29" Type="http://schemas.microsoft.com/office/2007/relationships/diagramDrawing" Target="../diagrams/drawing11.xml"/><Relationship Id="rId41" Type="http://schemas.openxmlformats.org/officeDocument/2006/relationships/diagramLayout" Target="../diagrams/layout14.xml"/><Relationship Id="rId1" Type="http://schemas.openxmlformats.org/officeDocument/2006/relationships/slideLayout" Target="../slideLayouts/slideLayout2.xml"/><Relationship Id="rId6" Type="http://schemas.openxmlformats.org/officeDocument/2006/relationships/diagramColors" Target="../diagrams/colors7.xml"/><Relationship Id="rId11" Type="http://schemas.openxmlformats.org/officeDocument/2006/relationships/diagramColors" Target="../diagrams/colors8.xml"/><Relationship Id="rId24" Type="http://schemas.microsoft.com/office/2007/relationships/diagramDrawing" Target="../diagrams/drawing10.xml"/><Relationship Id="rId32" Type="http://schemas.openxmlformats.org/officeDocument/2006/relationships/diagramQuickStyle" Target="../diagrams/quickStyle12.xml"/><Relationship Id="rId37" Type="http://schemas.openxmlformats.org/officeDocument/2006/relationships/diagramQuickStyle" Target="../diagrams/quickStyle13.xml"/><Relationship Id="rId40" Type="http://schemas.openxmlformats.org/officeDocument/2006/relationships/diagramData" Target="../diagrams/data14.xml"/><Relationship Id="rId5" Type="http://schemas.openxmlformats.org/officeDocument/2006/relationships/diagramQuickStyle" Target="../diagrams/quickStyle7.xml"/><Relationship Id="rId15" Type="http://schemas.openxmlformats.org/officeDocument/2006/relationships/diagramData" Target="../diagrams/data9.xml"/><Relationship Id="rId23" Type="http://schemas.openxmlformats.org/officeDocument/2006/relationships/diagramColors" Target="../diagrams/colors10.xml"/><Relationship Id="rId28" Type="http://schemas.openxmlformats.org/officeDocument/2006/relationships/diagramColors" Target="../diagrams/colors11.xml"/><Relationship Id="rId36" Type="http://schemas.openxmlformats.org/officeDocument/2006/relationships/diagramLayout" Target="../diagrams/layout13.xml"/><Relationship Id="rId10" Type="http://schemas.openxmlformats.org/officeDocument/2006/relationships/diagramQuickStyle" Target="../diagrams/quickStyle8.xml"/><Relationship Id="rId19" Type="http://schemas.microsoft.com/office/2007/relationships/diagramDrawing" Target="../diagrams/drawing9.xml"/><Relationship Id="rId31" Type="http://schemas.openxmlformats.org/officeDocument/2006/relationships/diagramLayout" Target="../diagrams/layout12.xml"/><Relationship Id="rId44" Type="http://schemas.microsoft.com/office/2007/relationships/diagramDrawing" Target="../diagrams/drawing14.xml"/><Relationship Id="rId4" Type="http://schemas.openxmlformats.org/officeDocument/2006/relationships/diagramLayout" Target="../diagrams/layout7.xml"/><Relationship Id="rId9" Type="http://schemas.openxmlformats.org/officeDocument/2006/relationships/diagramLayout" Target="../diagrams/layout8.xml"/><Relationship Id="rId14" Type="http://schemas.microsoft.com/office/2007/relationships/hdphoto" Target="../media/hdphoto6.wdp"/><Relationship Id="rId22" Type="http://schemas.openxmlformats.org/officeDocument/2006/relationships/diagramQuickStyle" Target="../diagrams/quickStyle10.xml"/><Relationship Id="rId27" Type="http://schemas.openxmlformats.org/officeDocument/2006/relationships/diagramQuickStyle" Target="../diagrams/quickStyle11.xml"/><Relationship Id="rId30" Type="http://schemas.openxmlformats.org/officeDocument/2006/relationships/diagramData" Target="../diagrams/data12.xml"/><Relationship Id="rId35" Type="http://schemas.openxmlformats.org/officeDocument/2006/relationships/diagramData" Target="../diagrams/data13.xml"/><Relationship Id="rId43" Type="http://schemas.openxmlformats.org/officeDocument/2006/relationships/diagramColors" Target="../diagrams/colors14.xml"/><Relationship Id="rId8" Type="http://schemas.openxmlformats.org/officeDocument/2006/relationships/diagramData" Target="../diagrams/data8.xml"/><Relationship Id="rId3" Type="http://schemas.openxmlformats.org/officeDocument/2006/relationships/diagramData" Target="../diagrams/data7.xml"/><Relationship Id="rId12" Type="http://schemas.microsoft.com/office/2007/relationships/diagramDrawing" Target="../diagrams/drawing8.xml"/><Relationship Id="rId17" Type="http://schemas.openxmlformats.org/officeDocument/2006/relationships/diagramQuickStyle" Target="../diagrams/quickStyle9.xml"/><Relationship Id="rId25" Type="http://schemas.openxmlformats.org/officeDocument/2006/relationships/diagramData" Target="../diagrams/data11.xml"/><Relationship Id="rId33" Type="http://schemas.openxmlformats.org/officeDocument/2006/relationships/diagramColors" Target="../diagrams/colors12.xml"/><Relationship Id="rId38" Type="http://schemas.openxmlformats.org/officeDocument/2006/relationships/diagramColors" Target="../diagrams/colors13.xml"/></Relationships>
</file>

<file path=ppt/slides/_rels/slide8.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8.xml"/><Relationship Id="rId1" Type="http://schemas.openxmlformats.org/officeDocument/2006/relationships/slideLayout" Target="../slideLayouts/slideLayout2.xml"/><Relationship Id="rId5" Type="http://schemas.openxmlformats.org/officeDocument/2006/relationships/image" Target="../media/image15.jpg"/><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9.xml"/><Relationship Id="rId1" Type="http://schemas.openxmlformats.org/officeDocument/2006/relationships/slideLayout" Target="../slideLayouts/slideLayout2.xml"/><Relationship Id="rId6" Type="http://schemas.microsoft.com/office/2007/relationships/hdphoto" Target="../media/hdphoto9.wdp"/><Relationship Id="rId5" Type="http://schemas.openxmlformats.org/officeDocument/2006/relationships/image" Target="../media/image17.png"/><Relationship Id="rId4" Type="http://schemas.openxmlformats.org/officeDocument/2006/relationships/slide" Target="slide4.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cstate="email">
            <a:duotone>
              <a:schemeClr val="bg2">
                <a:shade val="48000"/>
                <a:hueMod val="106000"/>
                <a:satMod val="140000"/>
                <a:lumMod val="42000"/>
              </a:schemeClr>
              <a:schemeClr val="bg2">
                <a:tint val="98000"/>
                <a:hueMod val="92000"/>
                <a:satMod val="220000"/>
                <a:lumMod val="90000"/>
              </a:schemeClr>
            </a:duotone>
            <a:extLst>
              <a:ext uri="{28A0092B-C50C-407E-A947-70E740481C1C}">
                <a14:useLocalDpi xmlns:a14="http://schemas.microsoft.com/office/drawing/2010/main"/>
              </a:ext>
            </a:extLst>
          </a:blip>
          <a:stretch/>
        </a:blipFill>
        <a:effectLst/>
      </p:bgPr>
    </p:bg>
    <p:spTree>
      <p:nvGrpSpPr>
        <p:cNvPr id="1" name=""/>
        <p:cNvGrpSpPr/>
        <p:nvPr/>
      </p:nvGrpSpPr>
      <p:grpSpPr>
        <a:xfrm>
          <a:off x="0" y="0"/>
          <a:ext cx="0" cy="0"/>
          <a:chOff x="0" y="0"/>
          <a:chExt cx="0" cy="0"/>
        </a:xfrm>
      </p:grpSpPr>
      <p:grpSp>
        <p:nvGrpSpPr>
          <p:cNvPr id="10" name="组 9">
            <a:extLst>
              <a:ext uri="{FF2B5EF4-FFF2-40B4-BE49-F238E27FC236}">
                <a16:creationId xmlns:a16="http://schemas.microsoft.com/office/drawing/2014/main" id="{788D5DFD-FA42-4EB0-B24E-4180C0CC5A0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1" name="矩形 10">
              <a:extLst>
                <a:ext uri="{FF2B5EF4-FFF2-40B4-BE49-F238E27FC236}">
                  <a16:creationId xmlns:a16="http://schemas.microsoft.com/office/drawing/2014/main" id="{CC864817-5955-484B-9D1F-9BC8DB7398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a:latin typeface="Microsoft YaHei UI" panose="020B0503020204020204" pitchFamily="34" charset="-122"/>
                <a:ea typeface="Microsoft YaHei UI" panose="020B0503020204020204" pitchFamily="34" charset="-122"/>
              </a:endParaRPr>
            </a:p>
          </p:txBody>
        </p:sp>
        <p:pic>
          <p:nvPicPr>
            <p:cNvPr id="12" name="图片 2">
              <a:extLst>
                <a:ext uri="{FF2B5EF4-FFF2-40B4-BE49-F238E27FC236}">
                  <a16:creationId xmlns:a16="http://schemas.microsoft.com/office/drawing/2014/main" id="{280C083F-71A6-4E55-AE35-586518FE29BC}"/>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xmlns:a16="http://schemas.microsoft.com/office/drawing/2014/main" xmlns:p14="http://schemas.microsoft.com/office/powerpoint/2010/main">
                  <a:solidFill>
                    <a:srgbClr val="FFFFFF"/>
                  </a:solidFill>
                </a14:hiddenFill>
              </a:ext>
            </a:extLst>
          </p:spPr>
        </p:pic>
      </p:grpSp>
      <p:grpSp>
        <p:nvGrpSpPr>
          <p:cNvPr id="14" name="组 13">
            <a:extLst>
              <a:ext uri="{FF2B5EF4-FFF2-40B4-BE49-F238E27FC236}">
                <a16:creationId xmlns:a16="http://schemas.microsoft.com/office/drawing/2014/main" id="{D44056DF-7985-4692-968A-466E9E6AF76A}"/>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605895" y="2235200"/>
            <a:ext cx="10982062" cy="2396067"/>
            <a:chOff x="605895" y="2235200"/>
            <a:chExt cx="10982062" cy="2396067"/>
          </a:xfrm>
        </p:grpSpPr>
        <p:sp>
          <p:nvSpPr>
            <p:cNvPr id="15" name="对角圆角矩形 7">
              <a:extLst>
                <a:ext uri="{FF2B5EF4-FFF2-40B4-BE49-F238E27FC236}">
                  <a16:creationId xmlns:a16="http://schemas.microsoft.com/office/drawing/2014/main" id="{B414A174-532A-4602-934F-9858D1D868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582333" y="2235200"/>
              <a:ext cx="7027334" cy="2396067"/>
            </a:xfrm>
            <a:prstGeom prst="round2DiagRect">
              <a:avLst>
                <a:gd name="adj1" fmla="val 9246"/>
                <a:gd name="adj2" fmla="val 0"/>
              </a:avLst>
            </a:prstGeom>
            <a:solidFill>
              <a:schemeClr val="bg1">
                <a:alpha val="80000"/>
              </a:schemeClr>
            </a:solidFill>
            <a:ln w="19050" cap="sq">
              <a:solidFill>
                <a:schemeClr val="tx2">
                  <a:alpha val="60000"/>
                </a:schemeClr>
              </a:solidFill>
              <a:miter lim="800000"/>
            </a:ln>
            <a:effectLst>
              <a:outerShdw blurRad="88900" dist="38100" dir="5400000" algn="t" rotWithShape="0">
                <a:prstClr val="black">
                  <a:alpha val="40000"/>
                </a:prst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rtl="0"/>
              <a:endParaRPr lang="zh-CN" altLang="en-US">
                <a:latin typeface="Microsoft YaHei UI" panose="020B0503020204020204" pitchFamily="34" charset="-122"/>
                <a:ea typeface="Microsoft YaHei UI" panose="020B0503020204020204" pitchFamily="34" charset="-122"/>
              </a:endParaRPr>
            </a:p>
          </p:txBody>
        </p:sp>
        <p:grpSp>
          <p:nvGrpSpPr>
            <p:cNvPr id="16" name="组 15">
              <a:extLst>
                <a:ext uri="{FF2B5EF4-FFF2-40B4-BE49-F238E27FC236}">
                  <a16:creationId xmlns:a16="http://schemas.microsoft.com/office/drawing/2014/main" id="{940B0C0C-7F94-4725-8108-62B3B7A5AE7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5895" y="2900097"/>
              <a:ext cx="10982062" cy="1211524"/>
              <a:chOff x="605895" y="2900097"/>
              <a:chExt cx="10982062" cy="1211524"/>
            </a:xfrm>
          </p:grpSpPr>
          <p:sp>
            <p:nvSpPr>
              <p:cNvPr id="17" name="任意多边形 32">
                <a:extLst>
                  <a:ext uri="{FF2B5EF4-FFF2-40B4-BE49-F238E27FC236}">
                    <a16:creationId xmlns:a16="http://schemas.microsoft.com/office/drawing/2014/main" id="{367EAC5B-1891-480A-A3AD-B9F6A88FAC5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9653587" y="33797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8" name="任意多边形 33">
                <a:extLst>
                  <a:ext uri="{FF2B5EF4-FFF2-40B4-BE49-F238E27FC236}">
                    <a16:creationId xmlns:a16="http://schemas.microsoft.com/office/drawing/2014/main" id="{E33FF633-15BA-464F-8F5B-26C56665F7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0078244" y="33107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19" name="任意多边形 34">
                <a:extLst>
                  <a:ext uri="{FF2B5EF4-FFF2-40B4-BE49-F238E27FC236}">
                    <a16:creationId xmlns:a16="http://schemas.microsoft.com/office/drawing/2014/main" id="{0C949DF6-E66B-4DB8-AB52-30CA781B4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flipV="1">
                <a:off x="11146631" y="35742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0" name="任意多边形 37">
                <a:extLst>
                  <a:ext uri="{FF2B5EF4-FFF2-40B4-BE49-F238E27FC236}">
                    <a16:creationId xmlns:a16="http://schemas.microsoft.com/office/drawing/2014/main" id="{309C2298-5EF9-4B09-8995-014F6D3BFF5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flipV="1">
                <a:off x="10230644" y="30345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1" name="任意多边形 35">
                <a:extLst>
                  <a:ext uri="{FF2B5EF4-FFF2-40B4-BE49-F238E27FC236}">
                    <a16:creationId xmlns:a16="http://schemas.microsoft.com/office/drawing/2014/main" id="{319B2AFC-EBFF-477C-A364-6D575BE5AA0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034587" y="25627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2" name="任意多边形 36">
                <a:extLst>
                  <a:ext uri="{FF2B5EF4-FFF2-40B4-BE49-F238E27FC236}">
                    <a16:creationId xmlns:a16="http://schemas.microsoft.com/office/drawing/2014/main" id="{CC6B7D67-F2F8-4B07-B954-EAC9135B2B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0747375" y="32326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3" name="任意多边形 38">
                <a:extLst>
                  <a:ext uri="{FF2B5EF4-FFF2-40B4-BE49-F238E27FC236}">
                    <a16:creationId xmlns:a16="http://schemas.microsoft.com/office/drawing/2014/main" id="{7FF1659D-33DA-4F62-8567-A54020D2E28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11399044" y="30953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4" name="任意多边形 39">
                <a:extLst>
                  <a:ext uri="{FF2B5EF4-FFF2-40B4-BE49-F238E27FC236}">
                    <a16:creationId xmlns:a16="http://schemas.microsoft.com/office/drawing/2014/main" id="{9110F572-DC3D-4AB3-B731-B73BD65057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5400000">
                <a:off x="10353675" y="21531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5" name="任意多边形 40">
                <a:extLst>
                  <a:ext uri="{FF2B5EF4-FFF2-40B4-BE49-F238E27FC236}">
                    <a16:creationId xmlns:a16="http://schemas.microsoft.com/office/drawing/2014/main" id="{A2F7D0E9-68CE-40F9-B0E9-F915103ECF7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5400000">
                <a:off x="9848850" y="33088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6" name="矩形 41">
                <a:extLst>
                  <a:ext uri="{FF2B5EF4-FFF2-40B4-BE49-F238E27FC236}">
                    <a16:creationId xmlns:a16="http://schemas.microsoft.com/office/drawing/2014/main" id="{AB69A438-1FB7-454A-A3E9-0C329643CD4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5400000">
                <a:off x="9721056" y="32842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sp>
            <p:nvSpPr>
              <p:cNvPr id="27" name="任意多边形 32">
                <a:extLst>
                  <a:ext uri="{FF2B5EF4-FFF2-40B4-BE49-F238E27FC236}">
                    <a16:creationId xmlns:a16="http://schemas.microsoft.com/office/drawing/2014/main" id="{E64598D0-3A2C-4570-9E7C-C52C89549B4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2122751" y="3532184"/>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8" name="任意多边形 33">
                <a:extLst>
                  <a:ext uri="{FF2B5EF4-FFF2-40B4-BE49-F238E27FC236}">
                    <a16:creationId xmlns:a16="http://schemas.microsoft.com/office/drawing/2014/main" id="{CC17CF42-8908-477B-9F36-DA1306CA01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1958445" y="3463128"/>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29" name="任意多边形 34">
                <a:extLst>
                  <a:ext uri="{FF2B5EF4-FFF2-40B4-BE49-F238E27FC236}">
                    <a16:creationId xmlns:a16="http://schemas.microsoft.com/office/drawing/2014/main" id="{A2457851-D4A0-404C-BF3F-99AE00B9E9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flipV="1">
                <a:off x="858308" y="3726653"/>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0" name="任意多边形 37">
                <a:extLst>
                  <a:ext uri="{FF2B5EF4-FFF2-40B4-BE49-F238E27FC236}">
                    <a16:creationId xmlns:a16="http://schemas.microsoft.com/office/drawing/2014/main" id="{ECC300FA-EE4A-489E-9A47-79BEBF05DC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flipV="1">
                <a:off x="1658407" y="3186902"/>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1" name="任意多边形 35">
                <a:extLst>
                  <a:ext uri="{FF2B5EF4-FFF2-40B4-BE49-F238E27FC236}">
                    <a16:creationId xmlns:a16="http://schemas.microsoft.com/office/drawing/2014/main" id="{0D1F26E2-902B-416B-A1DB-80DAF78D8B8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860814" y="271515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2" name="任意多边形 36">
                <a:extLst>
                  <a:ext uri="{FF2B5EF4-FFF2-40B4-BE49-F238E27FC236}">
                    <a16:creationId xmlns:a16="http://schemas.microsoft.com/office/drawing/2014/main" id="{491346A0-BF6D-45A5-806A-2150768722C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1289314" y="3385079"/>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3" name="任意多边形 38">
                <a:extLst>
                  <a:ext uri="{FF2B5EF4-FFF2-40B4-BE49-F238E27FC236}">
                    <a16:creationId xmlns:a16="http://schemas.microsoft.com/office/drawing/2014/main" id="{A8A5AAC9-38FD-4A03-AB91-236F2AAC625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605895" y="3247760"/>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4" name="任意多边形 39">
                <a:extLst>
                  <a:ext uri="{FF2B5EF4-FFF2-40B4-BE49-F238E27FC236}">
                    <a16:creationId xmlns:a16="http://schemas.microsoft.com/office/drawing/2014/main" id="{7AD4105C-55AA-47FF-AC5D-5BCB0B78CDC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rot="16200000" flipH="1">
                <a:off x="1532202" y="2305578"/>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5" name="任意多边形 40">
                <a:extLst>
                  <a:ext uri="{FF2B5EF4-FFF2-40B4-BE49-F238E27FC236}">
                    <a16:creationId xmlns:a16="http://schemas.microsoft.com/office/drawing/2014/main" id="{1C4B42B1-B112-4057-82C3-E5AF3BC7F6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rot="16200000" flipH="1">
                <a:off x="2154501" y="346127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solidFill>
                <a:schemeClr val="tx2">
                  <a:alpha val="60000"/>
                </a:schemeClr>
              </a:solidFill>
              <a:ln>
                <a:noFill/>
              </a:ln>
              <a:effectLst>
                <a:outerShdw blurRad="50800" dist="38100" dir="2700000" algn="tl" rotWithShape="0">
                  <a:srgbClr val="000000">
                    <a:alpha val="58000"/>
                  </a:srgbClr>
                </a:outerShdw>
              </a:effectLst>
            </p:spPr>
          </p:sp>
          <p:sp>
            <p:nvSpPr>
              <p:cNvPr id="36" name="矩形 41">
                <a:extLst>
                  <a:ext uri="{FF2B5EF4-FFF2-40B4-BE49-F238E27FC236}">
                    <a16:creationId xmlns:a16="http://schemas.microsoft.com/office/drawing/2014/main" id="{C8B37395-3651-4E66-A62E-31529FABC8CC}"/>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rot="16200000" flipH="1">
                <a:off x="2448983" y="3436672"/>
                <a:ext cx="23813" cy="252413"/>
              </a:xfrm>
              <a:prstGeom prst="rect">
                <a:avLst/>
              </a:prstGeom>
              <a:solidFill>
                <a:schemeClr val="tx2">
                  <a:alpha val="60000"/>
                </a:schemeClr>
              </a:solidFill>
              <a:ln>
                <a:noFill/>
              </a:ln>
              <a:effectLst>
                <a:outerShdw blurRad="50800" dist="38100" dir="2700000" algn="tl" rotWithShape="0">
                  <a:srgbClr val="000000">
                    <a:alpha val="58000"/>
                  </a:srgbClr>
                </a:outerShdw>
              </a:effectLst>
            </p:spPr>
          </p:sp>
        </p:grpSp>
      </p:grpSp>
      <p:sp>
        <p:nvSpPr>
          <p:cNvPr id="2" name="标题 1">
            <a:extLst>
              <a:ext uri="{FF2B5EF4-FFF2-40B4-BE49-F238E27FC236}">
                <a16:creationId xmlns:a16="http://schemas.microsoft.com/office/drawing/2014/main" id="{4D687081-16D7-4BC5-A7DB-E70117439F85}"/>
              </a:ext>
            </a:extLst>
          </p:cNvPr>
          <p:cNvSpPr>
            <a:spLocks noGrp="1"/>
          </p:cNvSpPr>
          <p:nvPr>
            <p:ph type="ctrTitle"/>
          </p:nvPr>
        </p:nvSpPr>
        <p:spPr>
          <a:xfrm>
            <a:off x="2695795" y="2306636"/>
            <a:ext cx="6858000" cy="1367896"/>
          </a:xfrm>
        </p:spPr>
        <p:txBody>
          <a:bodyPr rtlCol="0" anchor="ctr">
            <a:normAutofit fontScale="90000"/>
          </a:bodyPr>
          <a:lstStyle/>
          <a:p>
            <a:pPr algn="ctr" rtl="0"/>
            <a:r>
              <a:rPr lang="zh-CN" altLang="en-US" dirty="0"/>
              <a:t>可多方控制的传感器信息显示系统</a:t>
            </a:r>
            <a:endParaRPr lang="zh-CN" altLang="en-US" dirty="0">
              <a:latin typeface="Microsoft YaHei UI" panose="020B0503020204020204" pitchFamily="34" charset="-122"/>
              <a:ea typeface="Microsoft YaHei UI" panose="020B0503020204020204" pitchFamily="34" charset="-122"/>
            </a:endParaRPr>
          </a:p>
        </p:txBody>
      </p:sp>
      <p:sp>
        <p:nvSpPr>
          <p:cNvPr id="3" name="副标题 2">
            <a:extLst>
              <a:ext uri="{FF2B5EF4-FFF2-40B4-BE49-F238E27FC236}">
                <a16:creationId xmlns:a16="http://schemas.microsoft.com/office/drawing/2014/main" id="{1841851F-203A-4F8E-AA75-478526ABA894}"/>
              </a:ext>
            </a:extLst>
          </p:cNvPr>
          <p:cNvSpPr>
            <a:spLocks noGrp="1"/>
          </p:cNvSpPr>
          <p:nvPr>
            <p:ph type="subTitle" idx="1"/>
          </p:nvPr>
        </p:nvSpPr>
        <p:spPr>
          <a:xfrm>
            <a:off x="2635294" y="3136893"/>
            <a:ext cx="6857999" cy="953029"/>
          </a:xfrm>
        </p:spPr>
        <p:txBody>
          <a:bodyPr rtlCol="0">
            <a:normAutofit/>
          </a:bodyPr>
          <a:lstStyle/>
          <a:p>
            <a:pPr algn="ctr" rtl="0"/>
            <a:endParaRPr lang="en-US" altLang="zh-CN" dirty="0">
              <a:latin typeface="Microsoft YaHei UI" panose="020B0503020204020204" pitchFamily="34" charset="-122"/>
              <a:ea typeface="Microsoft YaHei UI" panose="020B0503020204020204" pitchFamily="34" charset="-122"/>
            </a:endParaRPr>
          </a:p>
          <a:p>
            <a:pPr algn="ctr" rtl="0"/>
            <a:r>
              <a:rPr lang="zh-CN" altLang="en-US" dirty="0"/>
              <a:t>刘金源</a:t>
            </a:r>
            <a:endParaRPr lang="zh-CN" altLang="en-US" dirty="0">
              <a:latin typeface="Microsoft YaHei UI" panose="020B0503020204020204" pitchFamily="34" charset="-122"/>
              <a:ea typeface="Microsoft YaHei UI" panose="020B0503020204020204" pitchFamily="34" charset="-122"/>
            </a:endParaRPr>
          </a:p>
        </p:txBody>
      </p:sp>
      <p:sp>
        <p:nvSpPr>
          <p:cNvPr id="38" name="矩形 37">
            <a:extLst>
              <a:ext uri="{FF2B5EF4-FFF2-40B4-BE49-F238E27FC236}">
                <a16:creationId xmlns:a16="http://schemas.microsoft.com/office/drawing/2014/main" id="{6B6D540F-1E2F-416F-819F-D8216BC8F3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12192000" cy="68580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rtl="0"/>
            <a:endParaRPr lang="zh-CN" altLang="en-US">
              <a:latin typeface="Microsoft YaHei UI" panose="020B0503020204020204" pitchFamily="34" charset="-122"/>
              <a:ea typeface="Microsoft YaHei UI" panose="020B0503020204020204" pitchFamily="34" charset="-122"/>
            </a:endParaRPr>
          </a:p>
        </p:txBody>
      </p:sp>
    </p:spTree>
    <p:extLst>
      <p:ext uri="{BB962C8B-B14F-4D97-AF65-F5344CB8AC3E}">
        <p14:creationId xmlns:p14="http://schemas.microsoft.com/office/powerpoint/2010/main" val="218587581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对角圆角 3">
            <a:extLst>
              <a:ext uri="{FF2B5EF4-FFF2-40B4-BE49-F238E27FC236}">
                <a16:creationId xmlns:a16="http://schemas.microsoft.com/office/drawing/2014/main" id="{39040964-6EE3-405F-BEF4-CBE2A333A386}"/>
              </a:ext>
            </a:extLst>
          </p:cNvPr>
          <p:cNvSpPr/>
          <p:nvPr/>
        </p:nvSpPr>
        <p:spPr>
          <a:xfrm>
            <a:off x="2299317" y="852256"/>
            <a:ext cx="8966446" cy="5282214"/>
          </a:xfrm>
          <a:prstGeom prst="round2DiagRect">
            <a:avLst/>
          </a:prstGeom>
          <a:noFill/>
          <a:ln>
            <a:noFill/>
          </a:ln>
        </p:spPr>
        <p:style>
          <a:lnRef idx="0">
            <a:scrgbClr r="0" g="0" b="0"/>
          </a:lnRef>
          <a:fillRef idx="0">
            <a:scrgbClr r="0" g="0" b="0"/>
          </a:fillRef>
          <a:effectRef idx="0">
            <a:scrgbClr r="0" g="0" b="0"/>
          </a:effectRef>
          <a:fontRef idx="minor">
            <a:schemeClr val="accent4"/>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18C9A7A1-A4F5-4612-AAB9-F5B55118C397}"/>
              </a:ext>
            </a:extLst>
          </p:cNvPr>
          <p:cNvSpPr txBox="1"/>
          <p:nvPr/>
        </p:nvSpPr>
        <p:spPr>
          <a:xfrm>
            <a:off x="1429305" y="750163"/>
            <a:ext cx="5449015" cy="584775"/>
          </a:xfrm>
          <a:prstGeom prst="rect">
            <a:avLst/>
          </a:prstGeom>
          <a:noFill/>
        </p:spPr>
        <p:txBody>
          <a:bodyPr wrap="square" rtlCol="0">
            <a:spAutoFit/>
          </a:bodyPr>
          <a:lstStyle/>
          <a:p>
            <a:r>
              <a:rPr lang="en-US" altLang="zh-CN" sz="3200" dirty="0"/>
              <a:t>ILI9341</a:t>
            </a:r>
            <a:r>
              <a:rPr lang="zh-CN" altLang="en-US" sz="3200" dirty="0"/>
              <a:t>显示屏使用感受</a:t>
            </a:r>
          </a:p>
        </p:txBody>
      </p:sp>
      <p:sp>
        <p:nvSpPr>
          <p:cNvPr id="6" name="文本框 5">
            <a:extLst>
              <a:ext uri="{FF2B5EF4-FFF2-40B4-BE49-F238E27FC236}">
                <a16:creationId xmlns:a16="http://schemas.microsoft.com/office/drawing/2014/main" id="{A1691D99-BF4C-472A-8BA8-4BD0487DA4F2}"/>
              </a:ext>
            </a:extLst>
          </p:cNvPr>
          <p:cNvSpPr txBox="1"/>
          <p:nvPr/>
        </p:nvSpPr>
        <p:spPr>
          <a:xfrm>
            <a:off x="2299316" y="1437031"/>
            <a:ext cx="7670307" cy="3416320"/>
          </a:xfrm>
          <a:prstGeom prst="rect">
            <a:avLst/>
          </a:prstGeom>
          <a:noFill/>
        </p:spPr>
        <p:txBody>
          <a:bodyPr wrap="square" rtlCol="0">
            <a:spAutoFit/>
          </a:bodyPr>
          <a:lstStyle/>
          <a:p>
            <a:r>
              <a:rPr lang="en-US" altLang="zh-CN" dirty="0"/>
              <a:t>ILI9341</a:t>
            </a:r>
            <a:r>
              <a:rPr lang="zh-CN" altLang="en-US" dirty="0"/>
              <a:t>显示屏属于电阻屏，在使用时需用尖锐物体（如手指甲）进行按压，此与现今流行触摸显示器（电容屏）有所区别。在使用时主要通过</a:t>
            </a:r>
            <a:r>
              <a:rPr lang="en-US" altLang="zh-CN" dirty="0"/>
              <a:t>FSMC</a:t>
            </a:r>
            <a:r>
              <a:rPr lang="zh-CN" altLang="en-US" dirty="0"/>
              <a:t>进行驱动，即将</a:t>
            </a:r>
            <a:r>
              <a:rPr lang="en-US" altLang="zh-CN" dirty="0"/>
              <a:t>ILI9341</a:t>
            </a:r>
            <a:r>
              <a:rPr lang="zh-CN" altLang="en-US" dirty="0"/>
              <a:t>当做外部存储器来进行操作以模拟其驱动程序时序。</a:t>
            </a:r>
            <a:endParaRPr lang="en-US" altLang="zh-CN" dirty="0"/>
          </a:p>
          <a:p>
            <a:endParaRPr lang="en-US" altLang="zh-CN" dirty="0"/>
          </a:p>
          <a:p>
            <a:r>
              <a:rPr lang="zh-CN" altLang="en-US" dirty="0"/>
              <a:t>为了使屏幕能显示字符信息，需向</a:t>
            </a:r>
            <a:r>
              <a:rPr lang="en-US" altLang="zh-CN" dirty="0"/>
              <a:t>w25q16</a:t>
            </a:r>
            <a:r>
              <a:rPr lang="zh-CN" altLang="en-US" dirty="0"/>
              <a:t>外部</a:t>
            </a:r>
            <a:r>
              <a:rPr lang="en-US" altLang="zh-CN" dirty="0"/>
              <a:t>Flash</a:t>
            </a:r>
            <a:r>
              <a:rPr lang="zh-CN" altLang="en-US" dirty="0"/>
              <a:t>中写入</a:t>
            </a:r>
            <a:r>
              <a:rPr lang="en-US" altLang="zh-CN" dirty="0"/>
              <a:t>GB2312</a:t>
            </a:r>
            <a:r>
              <a:rPr lang="zh-CN" altLang="en-US" dirty="0"/>
              <a:t>及</a:t>
            </a:r>
            <a:r>
              <a:rPr lang="en-US" altLang="zh-CN" dirty="0"/>
              <a:t>ASCII</a:t>
            </a:r>
            <a:r>
              <a:rPr lang="zh-CN" altLang="en-US" dirty="0"/>
              <a:t>字库文件。在工程中，使用</a:t>
            </a:r>
            <a:r>
              <a:rPr lang="en-US" altLang="zh-CN" dirty="0"/>
              <a:t>UART</a:t>
            </a:r>
            <a:r>
              <a:rPr lang="zh-CN" altLang="en-US" dirty="0"/>
              <a:t>串口中断向外部</a:t>
            </a:r>
            <a:r>
              <a:rPr lang="en-US" altLang="zh-CN" dirty="0"/>
              <a:t>Flash</a:t>
            </a:r>
            <a:r>
              <a:rPr lang="zh-CN" altLang="en-US" dirty="0"/>
              <a:t>中写入数据，开始时发现屏幕字符总是乱码，在检查各种问题后发现传入字库每个字符的数据量只有理论数据量的一半，查阅相关资料后得知串口波特率大小不能太大，否则将导致数据丢失，在降低波特率后，字库成功写入，可在屏幕中显示两字库的任意字符。</a:t>
            </a:r>
            <a:endParaRPr lang="en-US" altLang="zh-CN" dirty="0"/>
          </a:p>
          <a:p>
            <a:endParaRPr lang="en-US" altLang="zh-CN" dirty="0"/>
          </a:p>
          <a:p>
            <a:endParaRPr lang="zh-CN" altLang="en-US" dirty="0"/>
          </a:p>
        </p:txBody>
      </p:sp>
      <p:pic>
        <p:nvPicPr>
          <p:cNvPr id="9" name="图片 8">
            <a:hlinkClick r:id="rId3" action="ppaction://hlinksldjump"/>
            <a:extLst>
              <a:ext uri="{FF2B5EF4-FFF2-40B4-BE49-F238E27FC236}">
                <a16:creationId xmlns:a16="http://schemas.microsoft.com/office/drawing/2014/main" id="{BA03262E-B298-495B-91C6-197882417D03}"/>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10000" b="90000" l="10000" r="90000">
                        <a14:foregroundMark x1="41797" y1="46289" x2="45313" y2="55273"/>
                        <a14:foregroundMark x1="39063" y1="50391" x2="56445" y2="51563"/>
                        <a14:foregroundMark x1="36133" y1="51953" x2="61719" y2="55859"/>
                        <a14:foregroundMark x1="58594" y1="50195" x2="69336" y2="61328"/>
                        <a14:foregroundMark x1="45313" y1="41406" x2="41797" y2="48047"/>
                      </a14:backgroundRemoval>
                    </a14:imgEffect>
                  </a14:imgLayer>
                </a14:imgProps>
              </a:ext>
            </a:extLst>
          </a:blip>
          <a:srcRect l="24680" t="34535" r="23475" b="34288"/>
          <a:stretch/>
        </p:blipFill>
        <p:spPr>
          <a:xfrm>
            <a:off x="1300479" y="125633"/>
            <a:ext cx="1038559" cy="624530"/>
          </a:xfrm>
          <a:prstGeom prst="rect">
            <a:avLst/>
          </a:prstGeom>
        </p:spPr>
      </p:pic>
    </p:spTree>
    <p:extLst>
      <p:ext uri="{BB962C8B-B14F-4D97-AF65-F5344CB8AC3E}">
        <p14:creationId xmlns:p14="http://schemas.microsoft.com/office/powerpoint/2010/main" val="904846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randombar(horizontal)">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对角圆角 3">
            <a:extLst>
              <a:ext uri="{FF2B5EF4-FFF2-40B4-BE49-F238E27FC236}">
                <a16:creationId xmlns:a16="http://schemas.microsoft.com/office/drawing/2014/main" id="{39040964-6EE3-405F-BEF4-CBE2A333A386}"/>
              </a:ext>
            </a:extLst>
          </p:cNvPr>
          <p:cNvSpPr/>
          <p:nvPr/>
        </p:nvSpPr>
        <p:spPr>
          <a:xfrm>
            <a:off x="2299317" y="852256"/>
            <a:ext cx="8966446" cy="5282214"/>
          </a:xfrm>
          <a:prstGeom prst="round2DiagRect">
            <a:avLst/>
          </a:prstGeom>
          <a:noFill/>
          <a:ln>
            <a:noFill/>
          </a:ln>
        </p:spPr>
        <p:style>
          <a:lnRef idx="0">
            <a:scrgbClr r="0" g="0" b="0"/>
          </a:lnRef>
          <a:fillRef idx="0">
            <a:scrgbClr r="0" g="0" b="0"/>
          </a:fillRef>
          <a:effectRef idx="0">
            <a:scrgbClr r="0" g="0" b="0"/>
          </a:effectRef>
          <a:fontRef idx="minor">
            <a:schemeClr val="accent4"/>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18C9A7A1-A4F5-4612-AAB9-F5B55118C397}"/>
              </a:ext>
            </a:extLst>
          </p:cNvPr>
          <p:cNvSpPr txBox="1"/>
          <p:nvPr/>
        </p:nvSpPr>
        <p:spPr>
          <a:xfrm>
            <a:off x="1429305" y="750163"/>
            <a:ext cx="5449015" cy="584775"/>
          </a:xfrm>
          <a:prstGeom prst="rect">
            <a:avLst/>
          </a:prstGeom>
          <a:noFill/>
        </p:spPr>
        <p:txBody>
          <a:bodyPr wrap="square" rtlCol="0">
            <a:spAutoFit/>
          </a:bodyPr>
          <a:lstStyle/>
          <a:p>
            <a:r>
              <a:rPr lang="en-US" altLang="zh-CN" sz="3200" dirty="0"/>
              <a:t>TSC2046</a:t>
            </a:r>
            <a:r>
              <a:rPr lang="zh-CN" altLang="en-US" sz="3200" dirty="0"/>
              <a:t>使用感受</a:t>
            </a:r>
          </a:p>
        </p:txBody>
      </p:sp>
      <p:sp>
        <p:nvSpPr>
          <p:cNvPr id="6" name="文本框 5">
            <a:extLst>
              <a:ext uri="{FF2B5EF4-FFF2-40B4-BE49-F238E27FC236}">
                <a16:creationId xmlns:a16="http://schemas.microsoft.com/office/drawing/2014/main" id="{A1691D99-BF4C-472A-8BA8-4BD0487DA4F2}"/>
              </a:ext>
            </a:extLst>
          </p:cNvPr>
          <p:cNvSpPr txBox="1"/>
          <p:nvPr/>
        </p:nvSpPr>
        <p:spPr>
          <a:xfrm>
            <a:off x="2121762" y="1453635"/>
            <a:ext cx="7670307" cy="1477328"/>
          </a:xfrm>
          <a:prstGeom prst="rect">
            <a:avLst/>
          </a:prstGeom>
          <a:noFill/>
        </p:spPr>
        <p:txBody>
          <a:bodyPr wrap="square" rtlCol="0">
            <a:spAutoFit/>
          </a:bodyPr>
          <a:lstStyle/>
          <a:p>
            <a:r>
              <a:rPr lang="en-US" altLang="zh-CN" dirty="0"/>
              <a:t>TSC2046</a:t>
            </a:r>
            <a:r>
              <a:rPr lang="zh-CN" altLang="en-US" dirty="0"/>
              <a:t>触摸处理单元使用</a:t>
            </a:r>
            <a:r>
              <a:rPr lang="en-US" altLang="zh-CN" dirty="0"/>
              <a:t>SPI</a:t>
            </a:r>
            <a:r>
              <a:rPr lang="zh-CN" altLang="en-US" dirty="0"/>
              <a:t>协议与</a:t>
            </a:r>
            <a:r>
              <a:rPr lang="en-US" altLang="zh-CN" dirty="0"/>
              <a:t>MCU</a:t>
            </a:r>
            <a:r>
              <a:rPr lang="zh-CN" altLang="en-US" dirty="0"/>
              <a:t>进行通信，其属于电阻式触摸，需通过五点校准算法将其输出的原始</a:t>
            </a:r>
            <a:r>
              <a:rPr lang="en-US" altLang="zh-CN" dirty="0"/>
              <a:t>ADC</a:t>
            </a:r>
            <a:r>
              <a:rPr lang="zh-CN" altLang="en-US" dirty="0"/>
              <a:t>值装换为物理坐标值，考虑到每次屏幕使用时都要先计算校准因子，故可将校准数据存储在外部</a:t>
            </a:r>
            <a:r>
              <a:rPr lang="en-US" altLang="zh-CN" dirty="0"/>
              <a:t>Flash</a:t>
            </a:r>
            <a:r>
              <a:rPr lang="zh-CN" altLang="en-US" dirty="0"/>
              <a:t>中，实现一次校准多次使用，这也符合校准的本义。</a:t>
            </a:r>
            <a:endParaRPr lang="en-US" altLang="zh-CN" dirty="0"/>
          </a:p>
          <a:p>
            <a:endParaRPr lang="zh-CN" altLang="en-US" dirty="0"/>
          </a:p>
        </p:txBody>
      </p:sp>
      <p:pic>
        <p:nvPicPr>
          <p:cNvPr id="9" name="图片 8">
            <a:hlinkClick r:id="rId3" action="ppaction://hlinksldjump"/>
            <a:extLst>
              <a:ext uri="{FF2B5EF4-FFF2-40B4-BE49-F238E27FC236}">
                <a16:creationId xmlns:a16="http://schemas.microsoft.com/office/drawing/2014/main" id="{BA03262E-B298-495B-91C6-197882417D03}"/>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10000" b="90000" l="10000" r="90000">
                        <a14:foregroundMark x1="41797" y1="46289" x2="45313" y2="55273"/>
                        <a14:foregroundMark x1="39063" y1="50391" x2="56445" y2="51563"/>
                        <a14:foregroundMark x1="36133" y1="51953" x2="61719" y2="55859"/>
                        <a14:foregroundMark x1="58594" y1="50195" x2="69336" y2="61328"/>
                        <a14:foregroundMark x1="45313" y1="41406" x2="41797" y2="48047"/>
                      </a14:backgroundRemoval>
                    </a14:imgEffect>
                  </a14:imgLayer>
                </a14:imgProps>
              </a:ext>
            </a:extLst>
          </a:blip>
          <a:srcRect l="24680" t="34535" r="23475" b="34288"/>
          <a:stretch/>
        </p:blipFill>
        <p:spPr>
          <a:xfrm>
            <a:off x="1300479" y="125633"/>
            <a:ext cx="1038559" cy="624530"/>
          </a:xfrm>
          <a:prstGeom prst="rect">
            <a:avLst/>
          </a:prstGeom>
        </p:spPr>
      </p:pic>
    </p:spTree>
    <p:extLst>
      <p:ext uri="{BB962C8B-B14F-4D97-AF65-F5344CB8AC3E}">
        <p14:creationId xmlns:p14="http://schemas.microsoft.com/office/powerpoint/2010/main" val="6778726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randombar(horizontal)">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对角圆角 3">
            <a:extLst>
              <a:ext uri="{FF2B5EF4-FFF2-40B4-BE49-F238E27FC236}">
                <a16:creationId xmlns:a16="http://schemas.microsoft.com/office/drawing/2014/main" id="{39040964-6EE3-405F-BEF4-CBE2A333A386}"/>
              </a:ext>
            </a:extLst>
          </p:cNvPr>
          <p:cNvSpPr/>
          <p:nvPr/>
        </p:nvSpPr>
        <p:spPr>
          <a:xfrm>
            <a:off x="2299317" y="852256"/>
            <a:ext cx="8966446" cy="5282214"/>
          </a:xfrm>
          <a:prstGeom prst="round2DiagRect">
            <a:avLst/>
          </a:prstGeom>
          <a:noFill/>
          <a:ln>
            <a:noFill/>
          </a:ln>
        </p:spPr>
        <p:style>
          <a:lnRef idx="0">
            <a:scrgbClr r="0" g="0" b="0"/>
          </a:lnRef>
          <a:fillRef idx="0">
            <a:scrgbClr r="0" g="0" b="0"/>
          </a:fillRef>
          <a:effectRef idx="0">
            <a:scrgbClr r="0" g="0" b="0"/>
          </a:effectRef>
          <a:fontRef idx="minor">
            <a:schemeClr val="accent4"/>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18C9A7A1-A4F5-4612-AAB9-F5B55118C397}"/>
              </a:ext>
            </a:extLst>
          </p:cNvPr>
          <p:cNvSpPr txBox="1"/>
          <p:nvPr/>
        </p:nvSpPr>
        <p:spPr>
          <a:xfrm>
            <a:off x="1429305" y="750163"/>
            <a:ext cx="5449015" cy="584775"/>
          </a:xfrm>
          <a:prstGeom prst="rect">
            <a:avLst/>
          </a:prstGeom>
          <a:noFill/>
        </p:spPr>
        <p:txBody>
          <a:bodyPr wrap="square" rtlCol="0">
            <a:spAutoFit/>
          </a:bodyPr>
          <a:lstStyle/>
          <a:p>
            <a:r>
              <a:rPr lang="zh-CN" altLang="en-US" sz="3200" dirty="0"/>
              <a:t>红外遥控使用感受</a:t>
            </a:r>
          </a:p>
        </p:txBody>
      </p:sp>
      <p:sp>
        <p:nvSpPr>
          <p:cNvPr id="6" name="文本框 5">
            <a:extLst>
              <a:ext uri="{FF2B5EF4-FFF2-40B4-BE49-F238E27FC236}">
                <a16:creationId xmlns:a16="http://schemas.microsoft.com/office/drawing/2014/main" id="{A1691D99-BF4C-472A-8BA8-4BD0487DA4F2}"/>
              </a:ext>
            </a:extLst>
          </p:cNvPr>
          <p:cNvSpPr txBox="1"/>
          <p:nvPr/>
        </p:nvSpPr>
        <p:spPr>
          <a:xfrm>
            <a:off x="2121762" y="1453635"/>
            <a:ext cx="7670307" cy="2308324"/>
          </a:xfrm>
          <a:prstGeom prst="rect">
            <a:avLst/>
          </a:prstGeom>
          <a:noFill/>
        </p:spPr>
        <p:txBody>
          <a:bodyPr wrap="square" rtlCol="0">
            <a:spAutoFit/>
          </a:bodyPr>
          <a:lstStyle/>
          <a:p>
            <a:r>
              <a:rPr lang="zh-CN" altLang="en-US" dirty="0"/>
              <a:t>在使用</a:t>
            </a:r>
            <a:r>
              <a:rPr lang="en-US" altLang="zh-CN" dirty="0"/>
              <a:t>HX1838</a:t>
            </a:r>
            <a:r>
              <a:rPr lang="zh-CN" altLang="en-US" dirty="0"/>
              <a:t>红外接头结合定时器输入捕获解码遥控器信息时，理论上每一次红外按键都会对应</a:t>
            </a:r>
            <a:r>
              <a:rPr lang="en-US" altLang="zh-CN" dirty="0"/>
              <a:t>32</a:t>
            </a:r>
            <a:r>
              <a:rPr lang="zh-CN" altLang="en-US" dirty="0"/>
              <a:t>位数据帧，但在实际调试时发现数据帧长度仅有</a:t>
            </a:r>
            <a:r>
              <a:rPr lang="en-US" altLang="zh-CN" dirty="0"/>
              <a:t>16</a:t>
            </a:r>
            <a:r>
              <a:rPr lang="zh-CN" altLang="en-US" dirty="0"/>
              <a:t>位至</a:t>
            </a:r>
            <a:r>
              <a:rPr lang="en-US" altLang="zh-CN" dirty="0"/>
              <a:t>25</a:t>
            </a:r>
            <a:r>
              <a:rPr lang="zh-CN" altLang="en-US" dirty="0"/>
              <a:t>位，这点与串口传输字库时字符数据只有一半相似，故首先判断是时间问题，在更改计数周期等参数后仍无法达到</a:t>
            </a:r>
            <a:r>
              <a:rPr lang="en-US" altLang="zh-CN" dirty="0"/>
              <a:t>32</a:t>
            </a:r>
            <a:r>
              <a:rPr lang="zh-CN" altLang="en-US" dirty="0"/>
              <a:t>位数据帧，经过思考后猜测是中断函数中</a:t>
            </a:r>
            <a:r>
              <a:rPr lang="en-US" altLang="zh-CN" dirty="0" err="1"/>
              <a:t>printf</a:t>
            </a:r>
            <a:r>
              <a:rPr lang="zh-CN" altLang="en-US" dirty="0"/>
              <a:t>函数占用时间，故将</a:t>
            </a:r>
            <a:r>
              <a:rPr lang="en-US" altLang="zh-CN" dirty="0" err="1"/>
              <a:t>printf</a:t>
            </a:r>
            <a:r>
              <a:rPr lang="zh-CN" altLang="en-US" dirty="0"/>
              <a:t>移出中断至主函数，最终问题得以解决。</a:t>
            </a:r>
            <a:endParaRPr lang="en-US" altLang="zh-CN" dirty="0"/>
          </a:p>
          <a:p>
            <a:r>
              <a:rPr lang="zh-CN" altLang="en-US" dirty="0"/>
              <a:t>总结：中断服务函数中运行的时间不能太长，否则会导致新中断无法得到处理。</a:t>
            </a:r>
          </a:p>
        </p:txBody>
      </p:sp>
      <p:pic>
        <p:nvPicPr>
          <p:cNvPr id="9" name="图片 8">
            <a:hlinkClick r:id="rId3" action="ppaction://hlinksldjump"/>
            <a:extLst>
              <a:ext uri="{FF2B5EF4-FFF2-40B4-BE49-F238E27FC236}">
                <a16:creationId xmlns:a16="http://schemas.microsoft.com/office/drawing/2014/main" id="{BA03262E-B298-495B-91C6-197882417D03}"/>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10000" b="90000" l="10000" r="90000">
                        <a14:foregroundMark x1="41797" y1="46289" x2="45313" y2="55273"/>
                        <a14:foregroundMark x1="39063" y1="50391" x2="56445" y2="51563"/>
                        <a14:foregroundMark x1="36133" y1="51953" x2="61719" y2="55859"/>
                        <a14:foregroundMark x1="58594" y1="50195" x2="69336" y2="61328"/>
                        <a14:foregroundMark x1="45313" y1="41406" x2="41797" y2="48047"/>
                      </a14:backgroundRemoval>
                    </a14:imgEffect>
                  </a14:imgLayer>
                </a14:imgProps>
              </a:ext>
            </a:extLst>
          </a:blip>
          <a:srcRect l="24680" t="34535" r="23475" b="34288"/>
          <a:stretch/>
        </p:blipFill>
        <p:spPr>
          <a:xfrm>
            <a:off x="1300479" y="125633"/>
            <a:ext cx="1038559" cy="624530"/>
          </a:xfrm>
          <a:prstGeom prst="rect">
            <a:avLst/>
          </a:prstGeom>
        </p:spPr>
      </p:pic>
    </p:spTree>
    <p:extLst>
      <p:ext uri="{BB962C8B-B14F-4D97-AF65-F5344CB8AC3E}">
        <p14:creationId xmlns:p14="http://schemas.microsoft.com/office/powerpoint/2010/main" val="32007014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nodeType="clickEffect">
                                  <p:stCondLst>
                                    <p:cond delay="0"/>
                                  </p:stCondLst>
                                  <p:childTnLst>
                                    <p:set>
                                      <p:cBhvr>
                                        <p:cTn id="19" dur="1" fill="hold">
                                          <p:stCondLst>
                                            <p:cond delay="0"/>
                                          </p:stCondLst>
                                        </p:cTn>
                                        <p:tgtEl>
                                          <p:spTgt spid="9"/>
                                        </p:tgtEl>
                                        <p:attrNameLst>
                                          <p:attrName>style.visibility</p:attrName>
                                        </p:attrNameLst>
                                      </p:cBhvr>
                                      <p:to>
                                        <p:strVal val="visible"/>
                                      </p:to>
                                    </p:set>
                                    <p:animEffect transition="in" filter="randombar(horizontal)">
                                      <p:cBhvr>
                                        <p:cTn id="20"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48000"/>
                <a:hueMod val="106000"/>
                <a:satMod val="140000"/>
                <a:lumMod val="42000"/>
              </a:schemeClr>
              <a:schemeClr val="bg2">
                <a:tint val="98000"/>
                <a:hueMod val="92000"/>
                <a:satMod val="220000"/>
                <a:lumMod val="90000"/>
              </a:schemeClr>
            </a:duotone>
          </a:blip>
          <a:stretch/>
        </a:blipFill>
        <a:effectLst/>
      </p:bgPr>
    </p:bg>
    <p:spTree>
      <p:nvGrpSpPr>
        <p:cNvPr id="1" name=""/>
        <p:cNvGrpSpPr/>
        <p:nvPr/>
      </p:nvGrpSpPr>
      <p:grpSpPr>
        <a:xfrm>
          <a:off x="0" y="0"/>
          <a:ext cx="0" cy="0"/>
          <a:chOff x="0" y="0"/>
          <a:chExt cx="0" cy="0"/>
        </a:xfrm>
      </p:grpSpPr>
      <p:sp>
        <p:nvSpPr>
          <p:cNvPr id="5" name="标题 4">
            <a:extLst>
              <a:ext uri="{FF2B5EF4-FFF2-40B4-BE49-F238E27FC236}">
                <a16:creationId xmlns:a16="http://schemas.microsoft.com/office/drawing/2014/main" id="{82EE01E8-7F88-4044-8BC6-68344D236FA0}"/>
              </a:ext>
            </a:extLst>
          </p:cNvPr>
          <p:cNvSpPr>
            <a:spLocks noGrp="1"/>
          </p:cNvSpPr>
          <p:nvPr>
            <p:ph type="title"/>
          </p:nvPr>
        </p:nvSpPr>
        <p:spPr/>
        <p:txBody>
          <a:bodyPr/>
          <a:lstStyle/>
          <a:p>
            <a:r>
              <a:rPr lang="zh-CN" altLang="en-US" dirty="0"/>
              <a:t>开发背景</a:t>
            </a:r>
          </a:p>
        </p:txBody>
      </p:sp>
      <p:sp>
        <p:nvSpPr>
          <p:cNvPr id="7" name="文本框 6">
            <a:extLst>
              <a:ext uri="{FF2B5EF4-FFF2-40B4-BE49-F238E27FC236}">
                <a16:creationId xmlns:a16="http://schemas.microsoft.com/office/drawing/2014/main" id="{1317F32E-41CF-48B8-B7BC-4E4D331C0BD3}"/>
              </a:ext>
            </a:extLst>
          </p:cNvPr>
          <p:cNvSpPr txBox="1"/>
          <p:nvPr/>
        </p:nvSpPr>
        <p:spPr>
          <a:xfrm>
            <a:off x="1438182" y="1830758"/>
            <a:ext cx="9481351" cy="1754326"/>
          </a:xfrm>
          <a:prstGeom prst="rect">
            <a:avLst/>
          </a:prstGeom>
          <a:noFill/>
        </p:spPr>
        <p:txBody>
          <a:bodyPr wrap="square" rtlCol="0">
            <a:spAutoFit/>
          </a:bodyPr>
          <a:lstStyle/>
          <a:p>
            <a:r>
              <a:rPr lang="zh-CN" altLang="en-US" dirty="0"/>
              <a:t>现今传感器应用无处不在，其将物理信息转换为有关电信息，并将信息传递给</a:t>
            </a:r>
            <a:r>
              <a:rPr lang="en-US" altLang="zh-CN" dirty="0"/>
              <a:t>MCU</a:t>
            </a:r>
            <a:r>
              <a:rPr lang="zh-CN" altLang="en-US" dirty="0"/>
              <a:t>，使主控可以根据该信息作出相应反应，这点与人体机理极为相似。传感器之于</a:t>
            </a:r>
            <a:r>
              <a:rPr lang="en-US" altLang="zh-CN" dirty="0"/>
              <a:t>MCU</a:t>
            </a:r>
            <a:r>
              <a:rPr lang="zh-CN" altLang="en-US" dirty="0"/>
              <a:t>相当于人的感官之于大脑，故传感器在电子应用中极为重要，然而传感器采集的信息无法直接被人们感知，若想知道传感器数据最常见的方法便是通过屏幕显示信息，从这点来说屏幕是连接传感器与人类感官的桥梁，故在确定方案时想到可将传感器数据输出至液晶显示器上，以实现对传感器信息的观察。</a:t>
            </a:r>
          </a:p>
        </p:txBody>
      </p:sp>
      <p:pic>
        <p:nvPicPr>
          <p:cNvPr id="3" name="图片 2">
            <a:extLst>
              <a:ext uri="{FF2B5EF4-FFF2-40B4-BE49-F238E27FC236}">
                <a16:creationId xmlns:a16="http://schemas.microsoft.com/office/drawing/2014/main" id="{428A9585-386C-4A86-83A3-92B1DE23D63E}"/>
              </a:ext>
            </a:extLst>
          </p:cNvPr>
          <p:cNvPicPr>
            <a:picLocks noChangeAspect="1"/>
          </p:cNvPicPr>
          <p:nvPr/>
        </p:nvPicPr>
        <p:blipFill>
          <a:blip r:embed="rId4">
            <a:extLst>
              <a:ext uri="{BEBA8EAE-BF5A-486C-A8C5-ECC9F3942E4B}">
                <a14:imgProps xmlns:a14="http://schemas.microsoft.com/office/drawing/2010/main">
                  <a14:imgLayer r:embed="rId5">
                    <a14:imgEffect>
                      <a14:backgroundRemoval t="0" b="97892" l="0" r="100000">
                        <a14:foregroundMark x1="22188" y1="36300" x2="22188" y2="36300"/>
                        <a14:foregroundMark x1="25313" y1="25995" x2="25313" y2="25995"/>
                        <a14:foregroundMark x1="18125" y1="29274" x2="18125" y2="29274"/>
                        <a14:foregroundMark x1="20156" y1="31148" x2="20156" y2="31148"/>
                        <a14:foregroundMark x1="17031" y1="28103" x2="17031" y2="28103"/>
                        <a14:foregroundMark x1="16563" y1="35831" x2="16563" y2="35831"/>
                        <a14:foregroundMark x1="15937" y1="30445" x2="15937" y2="30445"/>
                        <a14:foregroundMark x1="15937" y1="30445" x2="22188" y2="46370"/>
                        <a14:foregroundMark x1="16094" y1="32319" x2="26875" y2="50351"/>
                        <a14:foregroundMark x1="28906" y1="23185" x2="32188" y2="44028"/>
                        <a14:foregroundMark x1="51094" y1="13349" x2="51875" y2="29977"/>
                        <a14:foregroundMark x1="45313" y1="15222" x2="51094" y2="34426"/>
                        <a14:foregroundMark x1="43281" y1="19906" x2="47813" y2="39110"/>
                        <a14:foregroundMark x1="45156" y1="29977" x2="45156" y2="29977"/>
                        <a14:foregroundMark x1="43750" y1="27400" x2="43750" y2="27400"/>
                        <a14:foregroundMark x1="41563" y1="25995" x2="41563" y2="25995"/>
                        <a14:foregroundMark x1="42344" y1="16628" x2="42344" y2="16628"/>
                        <a14:foregroundMark x1="44063" y1="12881" x2="44063" y2="12881"/>
                        <a14:foregroundMark x1="46563" y1="9602" x2="46563" y2="9602"/>
                        <a14:foregroundMark x1="46719" y1="10304" x2="52969" y2="13817"/>
                        <a14:foregroundMark x1="49219" y1="8665" x2="54219" y2="10773"/>
                        <a14:foregroundMark x1="55781" y1="12412" x2="58281" y2="22014"/>
                        <a14:foregroundMark x1="56250" y1="50820" x2="56250" y2="50820"/>
                        <a14:foregroundMark x1="39375" y1="52459" x2="39375" y2="52459"/>
                        <a14:foregroundMark x1="57500" y1="47073" x2="57500" y2="47073"/>
                        <a14:foregroundMark x1="53438" y1="47541" x2="53438" y2="47541"/>
                        <a14:foregroundMark x1="53906" y1="46136" x2="53906" y2="46136"/>
                        <a14:foregroundMark x1="51094" y1="48946" x2="51094" y2="48946"/>
                        <a14:foregroundMark x1="49688" y1="49649" x2="49688" y2="49649"/>
                        <a14:foregroundMark x1="47969" y1="49415" x2="47969" y2="49415"/>
                        <a14:foregroundMark x1="46250" y1="48244" x2="46250" y2="48244"/>
                        <a14:foregroundMark x1="45625" y1="45667" x2="45625" y2="45667"/>
                        <a14:foregroundMark x1="47188" y1="43091" x2="47188" y2="43091"/>
                        <a14:foregroundMark x1="49063" y1="43326" x2="49063" y2="43326"/>
                        <a14:foregroundMark x1="51094" y1="43326" x2="51094" y2="43326"/>
                        <a14:foregroundMark x1="52188" y1="44028" x2="52188" y2="44028"/>
                        <a14:foregroundMark x1="55000" y1="44731" x2="55000" y2="44731"/>
                        <a14:foregroundMark x1="57188" y1="47541" x2="57188" y2="47541"/>
                        <a14:foregroundMark x1="28438" y1="35831" x2="28438" y2="35831"/>
                        <a14:foregroundMark x1="83438" y1="35363" x2="83438" y2="35363"/>
                        <a14:foregroundMark x1="69375" y1="29508" x2="81406" y2="39578"/>
                        <a14:foregroundMark x1="66719" y1="38407" x2="81719" y2="45199"/>
                        <a14:foregroundMark x1="67500" y1="45199" x2="80000" y2="49649"/>
                        <a14:foregroundMark x1="80156" y1="24122" x2="85781" y2="40047"/>
                        <a14:foregroundMark x1="80000" y1="66511" x2="90000" y2="88290"/>
                        <a14:foregroundMark x1="75781" y1="70023" x2="89531" y2="84778"/>
                        <a14:foregroundMark x1="86719" y1="64169" x2="95000" y2="68852"/>
                        <a14:foregroundMark x1="71094" y1="61358" x2="71094" y2="61358"/>
                        <a14:foregroundMark x1="70313" y1="59953" x2="70313" y2="59953"/>
                        <a14:foregroundMark x1="64844" y1="58080" x2="64844" y2="58080"/>
                        <a14:foregroundMark x1="62344" y1="57845" x2="62344" y2="57845"/>
                        <a14:foregroundMark x1="59688" y1="59485" x2="59688" y2="59485"/>
                        <a14:foregroundMark x1="61406" y1="58314" x2="61406" y2="58314"/>
                        <a14:foregroundMark x1="9531" y1="67916" x2="23906" y2="79859"/>
                        <a14:foregroundMark x1="7500" y1="75878" x2="22656" y2="76347"/>
                        <a14:foregroundMark x1="3906" y1="81030" x2="17188" y2="68618"/>
                        <a14:foregroundMark x1="28906" y1="74239" x2="28906" y2="74239"/>
                        <a14:foregroundMark x1="30000" y1="72600" x2="30000" y2="72600"/>
                        <a14:foregroundMark x1="31719" y1="68618" x2="31719" y2="68618"/>
                        <a14:foregroundMark x1="32969" y1="65340" x2="32969" y2="65340"/>
                        <a14:foregroundMark x1="32656" y1="61827" x2="32656" y2="61827"/>
                        <a14:foregroundMark x1="31406" y1="59016" x2="31406" y2="59016"/>
                        <a14:foregroundMark x1="29375" y1="58080" x2="29375" y2="58080"/>
                        <a14:foregroundMark x1="27500" y1="59953" x2="27500" y2="59953"/>
                        <a14:foregroundMark x1="27500" y1="65340" x2="27500" y2="65340"/>
                        <a14:foregroundMark x1="29219" y1="68618" x2="29219" y2="68618"/>
                        <a14:foregroundMark x1="32500" y1="70492" x2="32500" y2="70492"/>
                        <a14:foregroundMark x1="35000" y1="71663" x2="35000" y2="71663"/>
                        <a14:foregroundMark x1="17031" y1="61124" x2="20156" y2="70492"/>
                      </a14:backgroundRemoval>
                    </a14:imgEffect>
                  </a14:imgLayer>
                </a14:imgProps>
              </a:ext>
            </a:extLst>
          </a:blip>
          <a:stretch>
            <a:fillRect/>
          </a:stretch>
        </p:blipFill>
        <p:spPr>
          <a:xfrm>
            <a:off x="7827146" y="4100017"/>
            <a:ext cx="3406284" cy="2272630"/>
          </a:xfrm>
          <a:prstGeom prst="rect">
            <a:avLst/>
          </a:prstGeom>
        </p:spPr>
      </p:pic>
    </p:spTree>
    <p:extLst>
      <p:ext uri="{BB962C8B-B14F-4D97-AF65-F5344CB8AC3E}">
        <p14:creationId xmlns:p14="http://schemas.microsoft.com/office/powerpoint/2010/main" val="4084789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7"/>
                                        </p:tgtEl>
                                        <p:attrNameLst>
                                          <p:attrName>style.visibility</p:attrName>
                                        </p:attrNameLst>
                                      </p:cBhvr>
                                      <p:to>
                                        <p:strVal val="visible"/>
                                      </p:to>
                                    </p:set>
                                    <p:animEffect transition="in" filter="fade">
                                      <p:cBhvr>
                                        <p:cTn id="14" dur="1000"/>
                                        <p:tgtEl>
                                          <p:spTgt spid="7"/>
                                        </p:tgtEl>
                                      </p:cBhvr>
                                    </p:animEffect>
                                    <p:anim calcmode="lin" valueType="num">
                                      <p:cBhvr>
                                        <p:cTn id="15" dur="1000" fill="hold"/>
                                        <p:tgtEl>
                                          <p:spTgt spid="7"/>
                                        </p:tgtEl>
                                        <p:attrNameLst>
                                          <p:attrName>ppt_x</p:attrName>
                                        </p:attrNameLst>
                                      </p:cBhvr>
                                      <p:tavLst>
                                        <p:tav tm="0">
                                          <p:val>
                                            <p:strVal val="#ppt_x"/>
                                          </p:val>
                                        </p:tav>
                                        <p:tav tm="100000">
                                          <p:val>
                                            <p:strVal val="#ppt_x"/>
                                          </p:val>
                                        </p:tav>
                                      </p:tavLst>
                                    </p:anim>
                                    <p:anim calcmode="lin" valueType="num">
                                      <p:cBhvr>
                                        <p:cTn id="16" dur="1000" fill="hold"/>
                                        <p:tgtEl>
                                          <p:spTgt spid="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对角圆角 3">
            <a:extLst>
              <a:ext uri="{FF2B5EF4-FFF2-40B4-BE49-F238E27FC236}">
                <a16:creationId xmlns:a16="http://schemas.microsoft.com/office/drawing/2014/main" id="{39040964-6EE3-405F-BEF4-CBE2A333A386}"/>
              </a:ext>
            </a:extLst>
          </p:cNvPr>
          <p:cNvSpPr/>
          <p:nvPr/>
        </p:nvSpPr>
        <p:spPr>
          <a:xfrm>
            <a:off x="2299317" y="852256"/>
            <a:ext cx="8966446" cy="5282214"/>
          </a:xfrm>
          <a:prstGeom prst="round2DiagRect">
            <a:avLst/>
          </a:prstGeom>
          <a:noFill/>
          <a:ln>
            <a:noFill/>
          </a:ln>
        </p:spPr>
        <p:style>
          <a:lnRef idx="0">
            <a:scrgbClr r="0" g="0" b="0"/>
          </a:lnRef>
          <a:fillRef idx="0">
            <a:scrgbClr r="0" g="0" b="0"/>
          </a:fillRef>
          <a:effectRef idx="0">
            <a:scrgbClr r="0" g="0" b="0"/>
          </a:effectRef>
          <a:fontRef idx="minor">
            <a:schemeClr val="accent4"/>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AC8199CA-7418-4E5C-B782-FD0172AB4531}"/>
              </a:ext>
            </a:extLst>
          </p:cNvPr>
          <p:cNvSpPr txBox="1"/>
          <p:nvPr/>
        </p:nvSpPr>
        <p:spPr>
          <a:xfrm>
            <a:off x="1145219" y="1074198"/>
            <a:ext cx="3568824" cy="590931"/>
          </a:xfrm>
          <a:prstGeom prst="rect">
            <a:avLst/>
          </a:prstGeom>
          <a:noFill/>
        </p:spPr>
        <p:txBody>
          <a:bodyPr wrap="square" rtlCol="0">
            <a:spAutoFit/>
          </a:bodyPr>
          <a:lstStyle/>
          <a:p>
            <a:pPr defTabSz="914400">
              <a:lnSpc>
                <a:spcPct val="90000"/>
              </a:lnSpc>
              <a:spcBef>
                <a:spcPct val="0"/>
              </a:spcBef>
            </a:pPr>
            <a:r>
              <a:rPr lang="zh-CN" altLang="en-US" sz="3600" cap="all" dirty="0">
                <a:latin typeface="Microsoft YaHei UI" panose="020B0503020204020204" pitchFamily="34" charset="-122"/>
                <a:ea typeface="Microsoft YaHei UI" panose="020B0503020204020204" pitchFamily="34" charset="-122"/>
                <a:cs typeface="+mj-cs"/>
              </a:rPr>
              <a:t>传感器选择</a:t>
            </a:r>
          </a:p>
        </p:txBody>
      </p:sp>
      <p:sp>
        <p:nvSpPr>
          <p:cNvPr id="3" name="矩形 2">
            <a:extLst>
              <a:ext uri="{FF2B5EF4-FFF2-40B4-BE49-F238E27FC236}">
                <a16:creationId xmlns:a16="http://schemas.microsoft.com/office/drawing/2014/main" id="{828FBEA0-ACF9-4E50-BFD0-F877DC306B2D}"/>
              </a:ext>
            </a:extLst>
          </p:cNvPr>
          <p:cNvSpPr/>
          <p:nvPr/>
        </p:nvSpPr>
        <p:spPr>
          <a:xfrm>
            <a:off x="1473694" y="1717794"/>
            <a:ext cx="8676442" cy="2031325"/>
          </a:xfrm>
          <a:prstGeom prst="rect">
            <a:avLst/>
          </a:prstGeom>
        </p:spPr>
        <p:txBody>
          <a:bodyPr wrap="square">
            <a:spAutoFit/>
          </a:bodyPr>
          <a:lstStyle/>
          <a:p>
            <a:r>
              <a:rPr lang="zh-CN" altLang="en-US" dirty="0"/>
              <a:t>受可穿戴式电子产品的启发，想到可以对屏幕信息进行分屏显示，即一次只显示部分信息，不必过度使用屏幕资源（包含屏幕大小资源及</a:t>
            </a:r>
            <a:r>
              <a:rPr lang="en-US" altLang="zh-CN" dirty="0"/>
              <a:t>MCU</a:t>
            </a:r>
            <a:r>
              <a:rPr lang="zh-CN" altLang="en-US" dirty="0"/>
              <a:t>有限的驱动负荷），至于传感器的选择，出于</a:t>
            </a:r>
            <a:r>
              <a:rPr lang="en-US" altLang="zh-CN" dirty="0"/>
              <a:t>ILI9341</a:t>
            </a:r>
            <a:r>
              <a:rPr lang="zh-CN" altLang="en-US" dirty="0"/>
              <a:t>显示模块显示</a:t>
            </a:r>
            <a:r>
              <a:rPr lang="en-US" altLang="zh-CN" dirty="0"/>
              <a:t>RGB</a:t>
            </a:r>
            <a:r>
              <a:rPr lang="zh-CN" altLang="en-US" dirty="0"/>
              <a:t>彩色的优势，选择了</a:t>
            </a:r>
            <a:r>
              <a:rPr lang="en-US" altLang="zh-CN" dirty="0"/>
              <a:t>TCS34725</a:t>
            </a:r>
            <a:r>
              <a:rPr lang="zh-CN" altLang="en-US" dirty="0"/>
              <a:t>颜色传感器，因想要使用多界面显示传感器信息，故还需有其他传感器信息，了解到</a:t>
            </a:r>
            <a:r>
              <a:rPr lang="en-US" altLang="zh-CN" dirty="0"/>
              <a:t>MAX6675</a:t>
            </a:r>
            <a:r>
              <a:rPr lang="zh-CN" altLang="en-US" dirty="0"/>
              <a:t>温度传感器测温范围大（</a:t>
            </a:r>
            <a:r>
              <a:rPr lang="en-US" altLang="zh-CN" dirty="0"/>
              <a:t>0</a:t>
            </a:r>
            <a:r>
              <a:rPr lang="zh-CN" altLang="en-US" dirty="0"/>
              <a:t> ℃至</a:t>
            </a:r>
            <a:r>
              <a:rPr lang="en-US" altLang="zh-CN" dirty="0"/>
              <a:t>1023.75</a:t>
            </a:r>
            <a:r>
              <a:rPr lang="zh-CN" altLang="en-US" dirty="0"/>
              <a:t>℃），但精度不够，需配合其他温度计进行校准，多了两个传感器正好可以在屏幕上显示信息，故初步选择</a:t>
            </a:r>
            <a:r>
              <a:rPr lang="en-US" altLang="zh-CN" dirty="0"/>
              <a:t>MAX6675</a:t>
            </a:r>
            <a:r>
              <a:rPr lang="zh-CN" altLang="en-US" dirty="0"/>
              <a:t>、</a:t>
            </a:r>
            <a:r>
              <a:rPr lang="en-US" altLang="zh-CN" dirty="0"/>
              <a:t>TCS34725</a:t>
            </a:r>
            <a:r>
              <a:rPr lang="zh-CN" altLang="en-US" dirty="0"/>
              <a:t>及</a:t>
            </a:r>
            <a:r>
              <a:rPr lang="en-US" altLang="zh-CN" dirty="0"/>
              <a:t>DHT12</a:t>
            </a:r>
            <a:r>
              <a:rPr lang="zh-CN" altLang="en-US" dirty="0"/>
              <a:t>三种传感器。</a:t>
            </a:r>
          </a:p>
        </p:txBody>
      </p:sp>
      <p:pic>
        <p:nvPicPr>
          <p:cNvPr id="6" name="图片 5">
            <a:extLst>
              <a:ext uri="{FF2B5EF4-FFF2-40B4-BE49-F238E27FC236}">
                <a16:creationId xmlns:a16="http://schemas.microsoft.com/office/drawing/2014/main" id="{EBD7630E-1293-4325-966F-8812FC21CF47}"/>
              </a:ext>
            </a:extLst>
          </p:cNvPr>
          <p:cNvPicPr>
            <a:picLocks noChangeAspect="1"/>
          </p:cNvPicPr>
          <p:nvPr/>
        </p:nvPicPr>
        <p:blipFill rotWithShape="1">
          <a:blip r:embed="rId3"/>
          <a:srcRect r="3322" b="11225"/>
          <a:stretch/>
        </p:blipFill>
        <p:spPr>
          <a:xfrm>
            <a:off x="6869835" y="3863339"/>
            <a:ext cx="4005310" cy="2445798"/>
          </a:xfrm>
          <a:prstGeom prst="rect">
            <a:avLst/>
          </a:prstGeom>
        </p:spPr>
      </p:pic>
      <p:sp>
        <p:nvSpPr>
          <p:cNvPr id="7" name="矩形 6">
            <a:extLst>
              <a:ext uri="{FF2B5EF4-FFF2-40B4-BE49-F238E27FC236}">
                <a16:creationId xmlns:a16="http://schemas.microsoft.com/office/drawing/2014/main" id="{D0B404C4-0A1A-406E-9575-B374E6C5A0F4}"/>
              </a:ext>
            </a:extLst>
          </p:cNvPr>
          <p:cNvSpPr/>
          <p:nvPr/>
        </p:nvSpPr>
        <p:spPr>
          <a:xfrm>
            <a:off x="7986944" y="6361802"/>
            <a:ext cx="1961964" cy="338554"/>
          </a:xfrm>
          <a:prstGeom prst="rect">
            <a:avLst/>
          </a:prstGeom>
        </p:spPr>
        <p:txBody>
          <a:bodyPr wrap="square">
            <a:spAutoFit/>
          </a:bodyPr>
          <a:lstStyle/>
          <a:p>
            <a:r>
              <a:rPr lang="zh-CN" altLang="en-US" sz="1600" dirty="0"/>
              <a:t>可穿戴式电子产品</a:t>
            </a:r>
          </a:p>
        </p:txBody>
      </p:sp>
    </p:spTree>
    <p:extLst>
      <p:ext uri="{BB962C8B-B14F-4D97-AF65-F5344CB8AC3E}">
        <p14:creationId xmlns:p14="http://schemas.microsoft.com/office/powerpoint/2010/main" val="29936136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Effect transition="in" filter="randombar(horizontal)">
                                      <p:cBhvr>
                                        <p:cTn id="18" dur="500"/>
                                        <p:tgtEl>
                                          <p:spTgt spid="6"/>
                                        </p:tgtEl>
                                      </p:cBhvr>
                                    </p:animEffect>
                                  </p:childTnLst>
                                </p:cTn>
                              </p:par>
                              <p:par>
                                <p:cTn id="19" presetID="14" presetClass="entr" presetSubtype="10" fill="hold" grpId="0" nodeType="with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randombar(horizontal)">
                                      <p:cBhvr>
                                        <p:cTn id="21"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7"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5E230DB-C9D8-4BD4-9BA2-3161F3632435}"/>
              </a:ext>
            </a:extLst>
          </p:cNvPr>
          <p:cNvSpPr txBox="1"/>
          <p:nvPr/>
        </p:nvSpPr>
        <p:spPr>
          <a:xfrm>
            <a:off x="9000078" y="713993"/>
            <a:ext cx="2054533" cy="646331"/>
          </a:xfrm>
          <a:prstGeom prst="rect">
            <a:avLst/>
          </a:prstGeom>
          <a:noFill/>
        </p:spPr>
        <p:txBody>
          <a:bodyPr wrap="square" rtlCol="0">
            <a:spAutoFit/>
          </a:bodyPr>
          <a:lstStyle/>
          <a:p>
            <a:r>
              <a:rPr lang="zh-CN" altLang="en-US" sz="3600" cap="all" dirty="0">
                <a:latin typeface="Microsoft YaHei UI" panose="020B0503020204020204" pitchFamily="34" charset="-122"/>
                <a:ea typeface="Microsoft YaHei UI" panose="020B0503020204020204" pitchFamily="34" charset="-122"/>
                <a:cs typeface="+mj-cs"/>
              </a:rPr>
              <a:t>初步结构</a:t>
            </a:r>
          </a:p>
        </p:txBody>
      </p:sp>
      <p:graphicFrame>
        <p:nvGraphicFramePr>
          <p:cNvPr id="10" name="内容占位符 2" descr="SmartArt">
            <a:extLst>
              <a:ext uri="{FF2B5EF4-FFF2-40B4-BE49-F238E27FC236}">
                <a16:creationId xmlns:a16="http://schemas.microsoft.com/office/drawing/2014/main" id="{92D92963-31C5-4A61-A023-1D8995A95295}"/>
              </a:ext>
            </a:extLst>
          </p:cNvPr>
          <p:cNvGraphicFramePr>
            <a:graphicFrameLocks noGrp="1"/>
          </p:cNvGraphicFramePr>
          <p:nvPr>
            <p:ph idx="1"/>
            <p:extLst>
              <p:ext uri="{D42A27DB-BD31-4B8C-83A1-F6EECF244321}">
                <p14:modId xmlns:p14="http://schemas.microsoft.com/office/powerpoint/2010/main" val="2880440629"/>
              </p:ext>
            </p:extLst>
          </p:nvPr>
        </p:nvGraphicFramePr>
        <p:xfrm>
          <a:off x="5528600" y="2307659"/>
          <a:ext cx="2398829" cy="22416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5" name="内容占位符 2" descr="SmartArt">
            <a:extLst>
              <a:ext uri="{FF2B5EF4-FFF2-40B4-BE49-F238E27FC236}">
                <a16:creationId xmlns:a16="http://schemas.microsoft.com/office/drawing/2014/main" id="{42B5BEBE-1679-455D-87E9-3811F0905C26}"/>
              </a:ext>
            </a:extLst>
          </p:cNvPr>
          <p:cNvGraphicFramePr>
            <a:graphicFrameLocks/>
          </p:cNvGraphicFramePr>
          <p:nvPr>
            <p:extLst>
              <p:ext uri="{D42A27DB-BD31-4B8C-83A1-F6EECF244321}">
                <p14:modId xmlns:p14="http://schemas.microsoft.com/office/powerpoint/2010/main" val="4079581178"/>
              </p:ext>
            </p:extLst>
          </p:nvPr>
        </p:nvGraphicFramePr>
        <p:xfrm>
          <a:off x="5039131" y="4834102"/>
          <a:ext cx="3526294" cy="194864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graphicFrame>
        <p:nvGraphicFramePr>
          <p:cNvPr id="34" name="内容占位符 2" descr="SmartArt">
            <a:extLst>
              <a:ext uri="{FF2B5EF4-FFF2-40B4-BE49-F238E27FC236}">
                <a16:creationId xmlns:a16="http://schemas.microsoft.com/office/drawing/2014/main" id="{EE59511D-613A-4A86-9209-AA97FF12A7E4}"/>
              </a:ext>
            </a:extLst>
          </p:cNvPr>
          <p:cNvGraphicFramePr>
            <a:graphicFrameLocks/>
          </p:cNvGraphicFramePr>
          <p:nvPr>
            <p:extLst>
              <p:ext uri="{D42A27DB-BD31-4B8C-83A1-F6EECF244321}">
                <p14:modId xmlns:p14="http://schemas.microsoft.com/office/powerpoint/2010/main" val="3585529574"/>
              </p:ext>
            </p:extLst>
          </p:nvPr>
        </p:nvGraphicFramePr>
        <p:xfrm>
          <a:off x="4398085" y="694833"/>
          <a:ext cx="1878705" cy="1216240"/>
        </p:xfrm>
        <a:graphic>
          <a:graphicData uri="http://schemas.openxmlformats.org/drawingml/2006/diagram">
            <dgm:relIds xmlns:dgm="http://schemas.openxmlformats.org/drawingml/2006/diagram" xmlns:r="http://schemas.openxmlformats.org/officeDocument/2006/relationships" r:dm="rId13" r:lo="rId14" r:qs="rId15" r:cs="rId16"/>
          </a:graphicData>
        </a:graphic>
      </p:graphicFrame>
      <p:graphicFrame>
        <p:nvGraphicFramePr>
          <p:cNvPr id="37" name="内容占位符 2" descr="SmartArt">
            <a:hlinkClick r:id="rId18" action="ppaction://hlinksldjump"/>
            <a:extLst>
              <a:ext uri="{FF2B5EF4-FFF2-40B4-BE49-F238E27FC236}">
                <a16:creationId xmlns:a16="http://schemas.microsoft.com/office/drawing/2014/main" id="{548E04B0-57BE-4054-9E3E-3C782DCA96E9}"/>
              </a:ext>
            </a:extLst>
          </p:cNvPr>
          <p:cNvGraphicFramePr>
            <a:graphicFrameLocks/>
          </p:cNvGraphicFramePr>
          <p:nvPr>
            <p:extLst>
              <p:ext uri="{D42A27DB-BD31-4B8C-83A1-F6EECF244321}">
                <p14:modId xmlns:p14="http://schemas.microsoft.com/office/powerpoint/2010/main" val="2996250678"/>
              </p:ext>
            </p:extLst>
          </p:nvPr>
        </p:nvGraphicFramePr>
        <p:xfrm>
          <a:off x="1110774" y="2749060"/>
          <a:ext cx="1808291" cy="1216240"/>
        </p:xfrm>
        <a:graphic>
          <a:graphicData uri="http://schemas.openxmlformats.org/drawingml/2006/diagram">
            <dgm:relIds xmlns:dgm="http://schemas.openxmlformats.org/drawingml/2006/diagram" xmlns:r="http://schemas.openxmlformats.org/officeDocument/2006/relationships" r:dm="rId19" r:lo="rId20" r:qs="rId21" r:cs="rId22"/>
          </a:graphicData>
        </a:graphic>
      </p:graphicFrame>
      <p:graphicFrame>
        <p:nvGraphicFramePr>
          <p:cNvPr id="38" name="内容占位符 2" descr="SmartArt">
            <a:extLst>
              <a:ext uri="{FF2B5EF4-FFF2-40B4-BE49-F238E27FC236}">
                <a16:creationId xmlns:a16="http://schemas.microsoft.com/office/drawing/2014/main" id="{A9CBEC73-9B53-41C4-A286-1AC5778AD867}"/>
              </a:ext>
            </a:extLst>
          </p:cNvPr>
          <p:cNvGraphicFramePr>
            <a:graphicFrameLocks/>
          </p:cNvGraphicFramePr>
          <p:nvPr>
            <p:extLst>
              <p:ext uri="{D42A27DB-BD31-4B8C-83A1-F6EECF244321}">
                <p14:modId xmlns:p14="http://schemas.microsoft.com/office/powerpoint/2010/main" val="2318864115"/>
              </p:ext>
            </p:extLst>
          </p:nvPr>
        </p:nvGraphicFramePr>
        <p:xfrm>
          <a:off x="1102481" y="3887796"/>
          <a:ext cx="1808291" cy="1216240"/>
        </p:xfrm>
        <a:graphic>
          <a:graphicData uri="http://schemas.openxmlformats.org/drawingml/2006/diagram">
            <dgm:relIds xmlns:dgm="http://schemas.openxmlformats.org/drawingml/2006/diagram" xmlns:r="http://schemas.openxmlformats.org/officeDocument/2006/relationships" r:dm="rId24" r:lo="rId25" r:qs="rId26" r:cs="rId27"/>
          </a:graphicData>
        </a:graphic>
      </p:graphicFrame>
      <p:graphicFrame>
        <p:nvGraphicFramePr>
          <p:cNvPr id="39" name="内容占位符 2" descr="SmartArt">
            <a:extLst>
              <a:ext uri="{FF2B5EF4-FFF2-40B4-BE49-F238E27FC236}">
                <a16:creationId xmlns:a16="http://schemas.microsoft.com/office/drawing/2014/main" id="{4A52167B-C080-4477-A522-05C09FB40651}"/>
              </a:ext>
            </a:extLst>
          </p:cNvPr>
          <p:cNvGraphicFramePr>
            <a:graphicFrameLocks/>
          </p:cNvGraphicFramePr>
          <p:nvPr>
            <p:extLst>
              <p:ext uri="{D42A27DB-BD31-4B8C-83A1-F6EECF244321}">
                <p14:modId xmlns:p14="http://schemas.microsoft.com/office/powerpoint/2010/main" val="574498595"/>
              </p:ext>
            </p:extLst>
          </p:nvPr>
        </p:nvGraphicFramePr>
        <p:xfrm>
          <a:off x="1154122" y="1866483"/>
          <a:ext cx="1808291" cy="816734"/>
        </p:xfrm>
        <a:graphic>
          <a:graphicData uri="http://schemas.openxmlformats.org/drawingml/2006/diagram">
            <dgm:relIds xmlns:dgm="http://schemas.openxmlformats.org/drawingml/2006/diagram" xmlns:r="http://schemas.openxmlformats.org/officeDocument/2006/relationships" r:dm="rId29" r:lo="rId30" r:qs="rId31" r:cs="rId32"/>
          </a:graphicData>
        </a:graphic>
      </p:graphicFrame>
      <p:cxnSp>
        <p:nvCxnSpPr>
          <p:cNvPr id="53" name="直接连接符 52">
            <a:extLst>
              <a:ext uri="{FF2B5EF4-FFF2-40B4-BE49-F238E27FC236}">
                <a16:creationId xmlns:a16="http://schemas.microsoft.com/office/drawing/2014/main" id="{1493AC3F-174C-451A-8B83-F765EE15B698}"/>
              </a:ext>
            </a:extLst>
          </p:cNvPr>
          <p:cNvCxnSpPr>
            <a:cxnSpLocks/>
          </p:cNvCxnSpPr>
          <p:nvPr/>
        </p:nvCxnSpPr>
        <p:spPr>
          <a:xfrm flipV="1">
            <a:off x="2878967" y="3546125"/>
            <a:ext cx="2649633" cy="4232"/>
          </a:xfrm>
          <a:prstGeom prst="line">
            <a:avLst/>
          </a:prstGeom>
          <a:ln w="34925"/>
        </p:spPr>
        <p:style>
          <a:lnRef idx="1">
            <a:schemeClr val="dk1"/>
          </a:lnRef>
          <a:fillRef idx="0">
            <a:schemeClr val="dk1"/>
          </a:fillRef>
          <a:effectRef idx="0">
            <a:schemeClr val="dk1"/>
          </a:effectRef>
          <a:fontRef idx="minor">
            <a:schemeClr val="tx1"/>
          </a:fontRef>
        </p:style>
      </p:cxnSp>
      <p:cxnSp>
        <p:nvCxnSpPr>
          <p:cNvPr id="59" name="直接连接符 58">
            <a:extLst>
              <a:ext uri="{FF2B5EF4-FFF2-40B4-BE49-F238E27FC236}">
                <a16:creationId xmlns:a16="http://schemas.microsoft.com/office/drawing/2014/main" id="{62B19E43-2DCF-4945-A3FF-ED62E888F694}"/>
              </a:ext>
            </a:extLst>
          </p:cNvPr>
          <p:cNvCxnSpPr>
            <a:cxnSpLocks/>
          </p:cNvCxnSpPr>
          <p:nvPr/>
        </p:nvCxnSpPr>
        <p:spPr>
          <a:xfrm flipV="1">
            <a:off x="2878967" y="3199865"/>
            <a:ext cx="2649633" cy="4232"/>
          </a:xfrm>
          <a:prstGeom prst="line">
            <a:avLst/>
          </a:prstGeom>
          <a:ln w="34925"/>
        </p:spPr>
        <p:style>
          <a:lnRef idx="1">
            <a:schemeClr val="dk1"/>
          </a:lnRef>
          <a:fillRef idx="0">
            <a:schemeClr val="dk1"/>
          </a:fillRef>
          <a:effectRef idx="0">
            <a:schemeClr val="dk1"/>
          </a:effectRef>
          <a:fontRef idx="minor">
            <a:schemeClr val="tx1"/>
          </a:fontRef>
        </p:style>
      </p:cxnSp>
      <p:sp>
        <p:nvSpPr>
          <p:cNvPr id="61" name="文本框 60">
            <a:extLst>
              <a:ext uri="{FF2B5EF4-FFF2-40B4-BE49-F238E27FC236}">
                <a16:creationId xmlns:a16="http://schemas.microsoft.com/office/drawing/2014/main" id="{57E79ABE-5195-48C3-A6CF-55978EC3CAE7}"/>
              </a:ext>
            </a:extLst>
          </p:cNvPr>
          <p:cNvSpPr txBox="1"/>
          <p:nvPr/>
        </p:nvSpPr>
        <p:spPr>
          <a:xfrm>
            <a:off x="3619818" y="2794671"/>
            <a:ext cx="952500" cy="369332"/>
          </a:xfrm>
          <a:prstGeom prst="rect">
            <a:avLst/>
          </a:prstGeom>
          <a:noFill/>
        </p:spPr>
        <p:txBody>
          <a:bodyPr wrap="square" rtlCol="0">
            <a:spAutoFit/>
          </a:bodyPr>
          <a:lstStyle/>
          <a:p>
            <a:pPr algn="ctr"/>
            <a:r>
              <a:rPr lang="en-US" altLang="zh-CN" dirty="0"/>
              <a:t>IIC</a:t>
            </a:r>
            <a:endParaRPr lang="zh-CN" altLang="en-US" dirty="0"/>
          </a:p>
        </p:txBody>
      </p:sp>
      <p:cxnSp>
        <p:nvCxnSpPr>
          <p:cNvPr id="65" name="直接连接符 64">
            <a:extLst>
              <a:ext uri="{FF2B5EF4-FFF2-40B4-BE49-F238E27FC236}">
                <a16:creationId xmlns:a16="http://schemas.microsoft.com/office/drawing/2014/main" id="{E0ACB4B8-F008-4486-A767-3BB32AE708AC}"/>
              </a:ext>
            </a:extLst>
          </p:cNvPr>
          <p:cNvCxnSpPr>
            <a:cxnSpLocks/>
          </p:cNvCxnSpPr>
          <p:nvPr/>
        </p:nvCxnSpPr>
        <p:spPr>
          <a:xfrm flipV="1">
            <a:off x="3494259" y="3199865"/>
            <a:ext cx="0" cy="1180378"/>
          </a:xfrm>
          <a:prstGeom prst="line">
            <a:avLst/>
          </a:prstGeom>
          <a:ln w="34925"/>
        </p:spPr>
        <p:style>
          <a:lnRef idx="1">
            <a:schemeClr val="dk1"/>
          </a:lnRef>
          <a:fillRef idx="0">
            <a:schemeClr val="dk1"/>
          </a:fillRef>
          <a:effectRef idx="0">
            <a:schemeClr val="dk1"/>
          </a:effectRef>
          <a:fontRef idx="minor">
            <a:schemeClr val="tx1"/>
          </a:fontRef>
        </p:style>
      </p:cxnSp>
      <p:cxnSp>
        <p:nvCxnSpPr>
          <p:cNvPr id="69" name="直接连接符 68">
            <a:extLst>
              <a:ext uri="{FF2B5EF4-FFF2-40B4-BE49-F238E27FC236}">
                <a16:creationId xmlns:a16="http://schemas.microsoft.com/office/drawing/2014/main" id="{E0C6E31A-83D1-48E0-948A-06A06E30FAC8}"/>
              </a:ext>
            </a:extLst>
          </p:cNvPr>
          <p:cNvCxnSpPr>
            <a:cxnSpLocks/>
          </p:cNvCxnSpPr>
          <p:nvPr/>
        </p:nvCxnSpPr>
        <p:spPr>
          <a:xfrm flipV="1">
            <a:off x="3789534" y="3518741"/>
            <a:ext cx="0" cy="1180378"/>
          </a:xfrm>
          <a:prstGeom prst="line">
            <a:avLst/>
          </a:prstGeom>
          <a:ln w="34925"/>
        </p:spPr>
        <p:style>
          <a:lnRef idx="1">
            <a:schemeClr val="dk1"/>
          </a:lnRef>
          <a:fillRef idx="0">
            <a:schemeClr val="dk1"/>
          </a:fillRef>
          <a:effectRef idx="0">
            <a:schemeClr val="dk1"/>
          </a:effectRef>
          <a:fontRef idx="minor">
            <a:schemeClr val="tx1"/>
          </a:fontRef>
        </p:style>
      </p:cxnSp>
      <p:cxnSp>
        <p:nvCxnSpPr>
          <p:cNvPr id="72" name="直接连接符 71">
            <a:extLst>
              <a:ext uri="{FF2B5EF4-FFF2-40B4-BE49-F238E27FC236}">
                <a16:creationId xmlns:a16="http://schemas.microsoft.com/office/drawing/2014/main" id="{9B9280DA-2734-4382-BFBD-12F72561676A}"/>
              </a:ext>
            </a:extLst>
          </p:cNvPr>
          <p:cNvCxnSpPr>
            <a:cxnSpLocks/>
          </p:cNvCxnSpPr>
          <p:nvPr/>
        </p:nvCxnSpPr>
        <p:spPr>
          <a:xfrm>
            <a:off x="2878966" y="4699119"/>
            <a:ext cx="910568" cy="0"/>
          </a:xfrm>
          <a:prstGeom prst="line">
            <a:avLst/>
          </a:prstGeom>
          <a:ln w="34925"/>
        </p:spPr>
        <p:style>
          <a:lnRef idx="1">
            <a:schemeClr val="dk1"/>
          </a:lnRef>
          <a:fillRef idx="0">
            <a:schemeClr val="dk1"/>
          </a:fillRef>
          <a:effectRef idx="0">
            <a:schemeClr val="dk1"/>
          </a:effectRef>
          <a:fontRef idx="minor">
            <a:schemeClr val="tx1"/>
          </a:fontRef>
        </p:style>
      </p:cxnSp>
      <p:cxnSp>
        <p:nvCxnSpPr>
          <p:cNvPr id="75" name="直接连接符 74">
            <a:extLst>
              <a:ext uri="{FF2B5EF4-FFF2-40B4-BE49-F238E27FC236}">
                <a16:creationId xmlns:a16="http://schemas.microsoft.com/office/drawing/2014/main" id="{B4D10D80-0D17-460A-AD85-5928494F0B92}"/>
              </a:ext>
            </a:extLst>
          </p:cNvPr>
          <p:cNvCxnSpPr>
            <a:cxnSpLocks/>
          </p:cNvCxnSpPr>
          <p:nvPr/>
        </p:nvCxnSpPr>
        <p:spPr>
          <a:xfrm>
            <a:off x="2878966" y="4380243"/>
            <a:ext cx="615293" cy="0"/>
          </a:xfrm>
          <a:prstGeom prst="line">
            <a:avLst/>
          </a:prstGeom>
          <a:ln w="34925"/>
        </p:spPr>
        <p:style>
          <a:lnRef idx="1">
            <a:schemeClr val="dk1"/>
          </a:lnRef>
          <a:fillRef idx="0">
            <a:schemeClr val="dk1"/>
          </a:fillRef>
          <a:effectRef idx="0">
            <a:schemeClr val="dk1"/>
          </a:effectRef>
          <a:fontRef idx="minor">
            <a:schemeClr val="tx1"/>
          </a:fontRef>
        </p:style>
      </p:cxnSp>
      <p:cxnSp>
        <p:nvCxnSpPr>
          <p:cNvPr id="84" name="直接连接符 83">
            <a:extLst>
              <a:ext uri="{FF2B5EF4-FFF2-40B4-BE49-F238E27FC236}">
                <a16:creationId xmlns:a16="http://schemas.microsoft.com/office/drawing/2014/main" id="{CDA92581-35B0-411C-8AAC-2D239CE6ED5B}"/>
              </a:ext>
            </a:extLst>
          </p:cNvPr>
          <p:cNvCxnSpPr>
            <a:cxnSpLocks/>
          </p:cNvCxnSpPr>
          <p:nvPr/>
        </p:nvCxnSpPr>
        <p:spPr>
          <a:xfrm flipV="1">
            <a:off x="6848793" y="1254480"/>
            <a:ext cx="0" cy="1527783"/>
          </a:xfrm>
          <a:prstGeom prst="line">
            <a:avLst/>
          </a:prstGeom>
          <a:ln w="34925"/>
        </p:spPr>
        <p:style>
          <a:lnRef idx="1">
            <a:schemeClr val="dk1"/>
          </a:lnRef>
          <a:fillRef idx="0">
            <a:schemeClr val="dk1"/>
          </a:fillRef>
          <a:effectRef idx="0">
            <a:schemeClr val="dk1"/>
          </a:effectRef>
          <a:fontRef idx="minor">
            <a:schemeClr val="tx1"/>
          </a:fontRef>
        </p:style>
      </p:cxnSp>
      <p:cxnSp>
        <p:nvCxnSpPr>
          <p:cNvPr id="88" name="直接连接符 87">
            <a:extLst>
              <a:ext uri="{FF2B5EF4-FFF2-40B4-BE49-F238E27FC236}">
                <a16:creationId xmlns:a16="http://schemas.microsoft.com/office/drawing/2014/main" id="{A936C0F5-216B-4A7A-947B-B204107CFE0B}"/>
              </a:ext>
            </a:extLst>
          </p:cNvPr>
          <p:cNvCxnSpPr>
            <a:cxnSpLocks/>
          </p:cNvCxnSpPr>
          <p:nvPr/>
        </p:nvCxnSpPr>
        <p:spPr>
          <a:xfrm>
            <a:off x="6276790" y="1277730"/>
            <a:ext cx="572003" cy="0"/>
          </a:xfrm>
          <a:prstGeom prst="line">
            <a:avLst/>
          </a:prstGeom>
          <a:ln w="34925"/>
        </p:spPr>
        <p:style>
          <a:lnRef idx="1">
            <a:schemeClr val="dk1"/>
          </a:lnRef>
          <a:fillRef idx="0">
            <a:schemeClr val="dk1"/>
          </a:fillRef>
          <a:effectRef idx="0">
            <a:schemeClr val="dk1"/>
          </a:effectRef>
          <a:fontRef idx="minor">
            <a:schemeClr val="tx1"/>
          </a:fontRef>
        </p:style>
      </p:cxnSp>
      <p:sp>
        <p:nvSpPr>
          <p:cNvPr id="91" name="文本框 90">
            <a:extLst>
              <a:ext uri="{FF2B5EF4-FFF2-40B4-BE49-F238E27FC236}">
                <a16:creationId xmlns:a16="http://schemas.microsoft.com/office/drawing/2014/main" id="{242BD7DE-7DFB-458F-84D1-62229F2B88A8}"/>
              </a:ext>
            </a:extLst>
          </p:cNvPr>
          <p:cNvSpPr txBox="1"/>
          <p:nvPr/>
        </p:nvSpPr>
        <p:spPr>
          <a:xfrm>
            <a:off x="6653457" y="1739395"/>
            <a:ext cx="881136" cy="369332"/>
          </a:xfrm>
          <a:prstGeom prst="rect">
            <a:avLst/>
          </a:prstGeom>
          <a:noFill/>
        </p:spPr>
        <p:txBody>
          <a:bodyPr wrap="square" rtlCol="0">
            <a:spAutoFit/>
          </a:bodyPr>
          <a:lstStyle/>
          <a:p>
            <a:pPr algn="ctr"/>
            <a:r>
              <a:rPr lang="en-US" altLang="zh-CN" dirty="0"/>
              <a:t>SPI</a:t>
            </a:r>
            <a:endParaRPr lang="zh-CN" altLang="en-US" dirty="0"/>
          </a:p>
        </p:txBody>
      </p:sp>
      <p:cxnSp>
        <p:nvCxnSpPr>
          <p:cNvPr id="92" name="直接连接符 91">
            <a:extLst>
              <a:ext uri="{FF2B5EF4-FFF2-40B4-BE49-F238E27FC236}">
                <a16:creationId xmlns:a16="http://schemas.microsoft.com/office/drawing/2014/main" id="{E839F488-A56F-446A-91DD-C56EDB17C04B}"/>
              </a:ext>
            </a:extLst>
          </p:cNvPr>
          <p:cNvCxnSpPr>
            <a:cxnSpLocks/>
          </p:cNvCxnSpPr>
          <p:nvPr/>
        </p:nvCxnSpPr>
        <p:spPr>
          <a:xfrm flipV="1">
            <a:off x="6096318" y="2271797"/>
            <a:ext cx="0" cy="522876"/>
          </a:xfrm>
          <a:prstGeom prst="line">
            <a:avLst/>
          </a:prstGeom>
          <a:ln w="34925"/>
        </p:spPr>
        <p:style>
          <a:lnRef idx="1">
            <a:schemeClr val="dk1"/>
          </a:lnRef>
          <a:fillRef idx="0">
            <a:schemeClr val="dk1"/>
          </a:fillRef>
          <a:effectRef idx="0">
            <a:schemeClr val="dk1"/>
          </a:effectRef>
          <a:fontRef idx="minor">
            <a:schemeClr val="tx1"/>
          </a:fontRef>
        </p:style>
      </p:cxnSp>
      <p:cxnSp>
        <p:nvCxnSpPr>
          <p:cNvPr id="95" name="直接连接符 94">
            <a:extLst>
              <a:ext uri="{FF2B5EF4-FFF2-40B4-BE49-F238E27FC236}">
                <a16:creationId xmlns:a16="http://schemas.microsoft.com/office/drawing/2014/main" id="{F8DC4803-CECD-47D8-A59B-7DC1FAE656CC}"/>
              </a:ext>
            </a:extLst>
          </p:cNvPr>
          <p:cNvCxnSpPr>
            <a:cxnSpLocks/>
          </p:cNvCxnSpPr>
          <p:nvPr/>
        </p:nvCxnSpPr>
        <p:spPr>
          <a:xfrm flipV="1">
            <a:off x="2945680" y="2271797"/>
            <a:ext cx="3150638" cy="12034"/>
          </a:xfrm>
          <a:prstGeom prst="line">
            <a:avLst/>
          </a:prstGeom>
          <a:ln w="34925"/>
        </p:spPr>
        <p:style>
          <a:lnRef idx="1">
            <a:schemeClr val="dk1"/>
          </a:lnRef>
          <a:fillRef idx="0">
            <a:schemeClr val="dk1"/>
          </a:fillRef>
          <a:effectRef idx="0">
            <a:schemeClr val="dk1"/>
          </a:effectRef>
          <a:fontRef idx="minor">
            <a:schemeClr val="tx1"/>
          </a:fontRef>
        </p:style>
      </p:cxnSp>
      <p:sp>
        <p:nvSpPr>
          <p:cNvPr id="101" name="文本框 100">
            <a:extLst>
              <a:ext uri="{FF2B5EF4-FFF2-40B4-BE49-F238E27FC236}">
                <a16:creationId xmlns:a16="http://schemas.microsoft.com/office/drawing/2014/main" id="{9E44FB7C-FBCD-458D-B42E-2060C57A9BF9}"/>
              </a:ext>
            </a:extLst>
          </p:cNvPr>
          <p:cNvSpPr txBox="1"/>
          <p:nvPr/>
        </p:nvSpPr>
        <p:spPr>
          <a:xfrm>
            <a:off x="4080431" y="1892290"/>
            <a:ext cx="881136" cy="369332"/>
          </a:xfrm>
          <a:prstGeom prst="rect">
            <a:avLst/>
          </a:prstGeom>
          <a:noFill/>
        </p:spPr>
        <p:txBody>
          <a:bodyPr wrap="square" rtlCol="0">
            <a:spAutoFit/>
          </a:bodyPr>
          <a:lstStyle/>
          <a:p>
            <a:pPr algn="ctr"/>
            <a:r>
              <a:rPr lang="en-US" altLang="zh-CN" dirty="0"/>
              <a:t>SPI</a:t>
            </a:r>
            <a:endParaRPr lang="zh-CN" altLang="en-US" dirty="0"/>
          </a:p>
        </p:txBody>
      </p:sp>
      <p:cxnSp>
        <p:nvCxnSpPr>
          <p:cNvPr id="102" name="直接连接符 101">
            <a:extLst>
              <a:ext uri="{FF2B5EF4-FFF2-40B4-BE49-F238E27FC236}">
                <a16:creationId xmlns:a16="http://schemas.microsoft.com/office/drawing/2014/main" id="{8F45169B-405D-4A40-A5EC-F488C663062C}"/>
              </a:ext>
            </a:extLst>
          </p:cNvPr>
          <p:cNvCxnSpPr>
            <a:cxnSpLocks/>
          </p:cNvCxnSpPr>
          <p:nvPr/>
        </p:nvCxnSpPr>
        <p:spPr>
          <a:xfrm flipV="1">
            <a:off x="6276790" y="4035502"/>
            <a:ext cx="0" cy="1259492"/>
          </a:xfrm>
          <a:prstGeom prst="line">
            <a:avLst/>
          </a:prstGeom>
          <a:ln w="34925"/>
        </p:spPr>
        <p:style>
          <a:lnRef idx="1">
            <a:schemeClr val="dk1"/>
          </a:lnRef>
          <a:fillRef idx="0">
            <a:schemeClr val="dk1"/>
          </a:fillRef>
          <a:effectRef idx="0">
            <a:schemeClr val="dk1"/>
          </a:effectRef>
          <a:fontRef idx="minor">
            <a:schemeClr val="tx1"/>
          </a:fontRef>
        </p:style>
      </p:cxnSp>
      <p:sp>
        <p:nvSpPr>
          <p:cNvPr id="105" name="文本框 104">
            <a:extLst>
              <a:ext uri="{FF2B5EF4-FFF2-40B4-BE49-F238E27FC236}">
                <a16:creationId xmlns:a16="http://schemas.microsoft.com/office/drawing/2014/main" id="{2D16A1FA-FBE9-4655-A78C-DF2433FA1D5E}"/>
              </a:ext>
            </a:extLst>
          </p:cNvPr>
          <p:cNvSpPr txBox="1"/>
          <p:nvPr/>
        </p:nvSpPr>
        <p:spPr>
          <a:xfrm>
            <a:off x="4907787" y="4433307"/>
            <a:ext cx="1305476" cy="646331"/>
          </a:xfrm>
          <a:prstGeom prst="rect">
            <a:avLst/>
          </a:prstGeom>
          <a:noFill/>
        </p:spPr>
        <p:txBody>
          <a:bodyPr wrap="square" rtlCol="0">
            <a:spAutoFit/>
          </a:bodyPr>
          <a:lstStyle/>
          <a:p>
            <a:pPr algn="ctr"/>
            <a:r>
              <a:rPr lang="en-US" altLang="zh-CN" dirty="0"/>
              <a:t>FSMC</a:t>
            </a:r>
            <a:r>
              <a:rPr lang="zh-CN" altLang="en-US" dirty="0"/>
              <a:t>驱动显示器</a:t>
            </a:r>
          </a:p>
        </p:txBody>
      </p:sp>
      <p:cxnSp>
        <p:nvCxnSpPr>
          <p:cNvPr id="31" name="直接连接符 30">
            <a:extLst>
              <a:ext uri="{FF2B5EF4-FFF2-40B4-BE49-F238E27FC236}">
                <a16:creationId xmlns:a16="http://schemas.microsoft.com/office/drawing/2014/main" id="{BEEC2AF1-4151-4FA9-8B8B-52BF2D7B0349}"/>
              </a:ext>
            </a:extLst>
          </p:cNvPr>
          <p:cNvCxnSpPr>
            <a:cxnSpLocks/>
          </p:cNvCxnSpPr>
          <p:nvPr/>
        </p:nvCxnSpPr>
        <p:spPr>
          <a:xfrm flipV="1">
            <a:off x="6848793" y="4041420"/>
            <a:ext cx="0" cy="1259492"/>
          </a:xfrm>
          <a:prstGeom prst="line">
            <a:avLst/>
          </a:prstGeom>
          <a:ln w="34925"/>
        </p:spPr>
        <p:style>
          <a:lnRef idx="1">
            <a:schemeClr val="dk1"/>
          </a:lnRef>
          <a:fillRef idx="0">
            <a:schemeClr val="dk1"/>
          </a:fillRef>
          <a:effectRef idx="0">
            <a:schemeClr val="dk1"/>
          </a:effectRef>
          <a:fontRef idx="minor">
            <a:schemeClr val="tx1"/>
          </a:fontRef>
        </p:style>
      </p:cxnSp>
      <p:sp>
        <p:nvSpPr>
          <p:cNvPr id="32" name="文本框 31">
            <a:extLst>
              <a:ext uri="{FF2B5EF4-FFF2-40B4-BE49-F238E27FC236}">
                <a16:creationId xmlns:a16="http://schemas.microsoft.com/office/drawing/2014/main" id="{B3DC090A-CCA7-426A-9386-8CB9F235BBE2}"/>
              </a:ext>
            </a:extLst>
          </p:cNvPr>
          <p:cNvSpPr txBox="1"/>
          <p:nvPr/>
        </p:nvSpPr>
        <p:spPr>
          <a:xfrm>
            <a:off x="6783245" y="4306500"/>
            <a:ext cx="1996200" cy="646331"/>
          </a:xfrm>
          <a:prstGeom prst="rect">
            <a:avLst/>
          </a:prstGeom>
          <a:noFill/>
        </p:spPr>
        <p:txBody>
          <a:bodyPr wrap="square" rtlCol="0">
            <a:spAutoFit/>
          </a:bodyPr>
          <a:lstStyle/>
          <a:p>
            <a:pPr algn="ctr"/>
            <a:r>
              <a:rPr lang="zh-CN" altLang="en-US" dirty="0"/>
              <a:t>使用</a:t>
            </a:r>
            <a:r>
              <a:rPr lang="en-US" altLang="zh-CN" dirty="0"/>
              <a:t>SPI</a:t>
            </a:r>
            <a:r>
              <a:rPr lang="zh-CN" altLang="en-US" dirty="0"/>
              <a:t>与</a:t>
            </a:r>
            <a:r>
              <a:rPr lang="en-US" altLang="zh-CN" dirty="0"/>
              <a:t>TCS3472</a:t>
            </a:r>
            <a:r>
              <a:rPr lang="zh-CN" altLang="en-US" dirty="0"/>
              <a:t>通信</a:t>
            </a:r>
          </a:p>
        </p:txBody>
      </p:sp>
      <p:sp>
        <p:nvSpPr>
          <p:cNvPr id="41" name="文本框 40">
            <a:extLst>
              <a:ext uri="{FF2B5EF4-FFF2-40B4-BE49-F238E27FC236}">
                <a16:creationId xmlns:a16="http://schemas.microsoft.com/office/drawing/2014/main" id="{5AC940AD-CB43-4713-A4D9-278EDF733716}"/>
              </a:ext>
            </a:extLst>
          </p:cNvPr>
          <p:cNvSpPr txBox="1"/>
          <p:nvPr/>
        </p:nvSpPr>
        <p:spPr>
          <a:xfrm>
            <a:off x="3898828" y="354749"/>
            <a:ext cx="3003230" cy="369332"/>
          </a:xfrm>
          <a:prstGeom prst="rect">
            <a:avLst/>
          </a:prstGeom>
          <a:noFill/>
        </p:spPr>
        <p:txBody>
          <a:bodyPr wrap="square" rtlCol="0">
            <a:spAutoFit/>
          </a:bodyPr>
          <a:lstStyle/>
          <a:p>
            <a:pPr algn="ctr"/>
            <a:r>
              <a:rPr lang="zh-CN" altLang="en-US" dirty="0"/>
              <a:t>存储字库及相关校准因子</a:t>
            </a:r>
          </a:p>
        </p:txBody>
      </p:sp>
    </p:spTree>
    <p:extLst>
      <p:ext uri="{BB962C8B-B14F-4D97-AF65-F5344CB8AC3E}">
        <p14:creationId xmlns:p14="http://schemas.microsoft.com/office/powerpoint/2010/main" val="675539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childTnLst>
                    </p:cTn>
                  </p:par>
                  <p:par>
                    <p:cTn id="10" fill="hold">
                      <p:stCondLst>
                        <p:cond delay="indefinite"/>
                      </p:stCondLst>
                      <p:childTnLst>
                        <p:par>
                          <p:cTn id="11" fill="hold">
                            <p:stCondLst>
                              <p:cond delay="0"/>
                            </p:stCondLst>
                            <p:childTnLst>
                              <p:par>
                                <p:cTn id="12" presetID="16" presetClass="entr" presetSubtype="21" fill="hold" grpId="0" nodeType="clickEffect">
                                  <p:stCondLst>
                                    <p:cond delay="0"/>
                                  </p:stCondLst>
                                  <p:childTnLst>
                                    <p:set>
                                      <p:cBhvr>
                                        <p:cTn id="13" dur="1" fill="hold">
                                          <p:stCondLst>
                                            <p:cond delay="0"/>
                                          </p:stCondLst>
                                        </p:cTn>
                                        <p:tgtEl>
                                          <p:spTgt spid="39"/>
                                        </p:tgtEl>
                                        <p:attrNameLst>
                                          <p:attrName>style.visibility</p:attrName>
                                        </p:attrNameLst>
                                      </p:cBhvr>
                                      <p:to>
                                        <p:strVal val="visible"/>
                                      </p:to>
                                    </p:set>
                                    <p:animEffect transition="in" filter="barn(inVertical)">
                                      <p:cBhvr>
                                        <p:cTn id="14" dur="500"/>
                                        <p:tgtEl>
                                          <p:spTgt spid="39"/>
                                        </p:tgtEl>
                                      </p:cBhvr>
                                    </p:animEffect>
                                  </p:childTnLst>
                                </p:cTn>
                              </p:par>
                              <p:par>
                                <p:cTn id="15" presetID="16" presetClass="entr" presetSubtype="21" fill="hold" nodeType="withEffect">
                                  <p:stCondLst>
                                    <p:cond delay="0"/>
                                  </p:stCondLst>
                                  <p:childTnLst>
                                    <p:set>
                                      <p:cBhvr>
                                        <p:cTn id="16" dur="1" fill="hold">
                                          <p:stCondLst>
                                            <p:cond delay="0"/>
                                          </p:stCondLst>
                                        </p:cTn>
                                        <p:tgtEl>
                                          <p:spTgt spid="92"/>
                                        </p:tgtEl>
                                        <p:attrNameLst>
                                          <p:attrName>style.visibility</p:attrName>
                                        </p:attrNameLst>
                                      </p:cBhvr>
                                      <p:to>
                                        <p:strVal val="visible"/>
                                      </p:to>
                                    </p:set>
                                    <p:animEffect transition="in" filter="barn(inVertical)">
                                      <p:cBhvr>
                                        <p:cTn id="17" dur="500"/>
                                        <p:tgtEl>
                                          <p:spTgt spid="92"/>
                                        </p:tgtEl>
                                      </p:cBhvr>
                                    </p:animEffect>
                                  </p:childTnLst>
                                </p:cTn>
                              </p:par>
                              <p:par>
                                <p:cTn id="18" presetID="16" presetClass="entr" presetSubtype="21" fill="hold" nodeType="withEffect">
                                  <p:stCondLst>
                                    <p:cond delay="0"/>
                                  </p:stCondLst>
                                  <p:childTnLst>
                                    <p:set>
                                      <p:cBhvr>
                                        <p:cTn id="19" dur="1" fill="hold">
                                          <p:stCondLst>
                                            <p:cond delay="0"/>
                                          </p:stCondLst>
                                        </p:cTn>
                                        <p:tgtEl>
                                          <p:spTgt spid="95"/>
                                        </p:tgtEl>
                                        <p:attrNameLst>
                                          <p:attrName>style.visibility</p:attrName>
                                        </p:attrNameLst>
                                      </p:cBhvr>
                                      <p:to>
                                        <p:strVal val="visible"/>
                                      </p:to>
                                    </p:set>
                                    <p:animEffect transition="in" filter="barn(inVertical)">
                                      <p:cBhvr>
                                        <p:cTn id="20" dur="500"/>
                                        <p:tgtEl>
                                          <p:spTgt spid="95"/>
                                        </p:tgtEl>
                                      </p:cBhvr>
                                    </p:animEffect>
                                  </p:childTnLst>
                                </p:cTn>
                              </p:par>
                              <p:par>
                                <p:cTn id="21" presetID="16" presetClass="entr" presetSubtype="21" fill="hold" grpId="0" nodeType="withEffect">
                                  <p:stCondLst>
                                    <p:cond delay="0"/>
                                  </p:stCondLst>
                                  <p:childTnLst>
                                    <p:set>
                                      <p:cBhvr>
                                        <p:cTn id="22" dur="1" fill="hold">
                                          <p:stCondLst>
                                            <p:cond delay="0"/>
                                          </p:stCondLst>
                                        </p:cTn>
                                        <p:tgtEl>
                                          <p:spTgt spid="101"/>
                                        </p:tgtEl>
                                        <p:attrNameLst>
                                          <p:attrName>style.visibility</p:attrName>
                                        </p:attrNameLst>
                                      </p:cBhvr>
                                      <p:to>
                                        <p:strVal val="visible"/>
                                      </p:to>
                                    </p:set>
                                    <p:animEffect transition="in" filter="barn(inVertical)">
                                      <p:cBhvr>
                                        <p:cTn id="23" dur="500"/>
                                        <p:tgtEl>
                                          <p:spTgt spid="101"/>
                                        </p:tgtEl>
                                      </p:cBhvr>
                                    </p:animEffect>
                                  </p:childTnLst>
                                </p:cTn>
                              </p:par>
                            </p:childTnLst>
                          </p:cTn>
                        </p:par>
                      </p:childTnLst>
                    </p:cTn>
                  </p:par>
                  <p:par>
                    <p:cTn id="24" fill="hold">
                      <p:stCondLst>
                        <p:cond delay="indefinite"/>
                      </p:stCondLst>
                      <p:childTnLst>
                        <p:par>
                          <p:cTn id="25" fill="hold">
                            <p:stCondLst>
                              <p:cond delay="0"/>
                            </p:stCondLst>
                            <p:childTnLst>
                              <p:par>
                                <p:cTn id="26" presetID="16" presetClass="entr" presetSubtype="21" fill="hold" grpId="0" nodeType="clickEffect">
                                  <p:stCondLst>
                                    <p:cond delay="0"/>
                                  </p:stCondLst>
                                  <p:childTnLst>
                                    <p:set>
                                      <p:cBhvr>
                                        <p:cTn id="27" dur="1" fill="hold">
                                          <p:stCondLst>
                                            <p:cond delay="0"/>
                                          </p:stCondLst>
                                        </p:cTn>
                                        <p:tgtEl>
                                          <p:spTgt spid="37"/>
                                        </p:tgtEl>
                                        <p:attrNameLst>
                                          <p:attrName>style.visibility</p:attrName>
                                        </p:attrNameLst>
                                      </p:cBhvr>
                                      <p:to>
                                        <p:strVal val="visible"/>
                                      </p:to>
                                    </p:set>
                                    <p:animEffect transition="in" filter="barn(inVertical)">
                                      <p:cBhvr>
                                        <p:cTn id="28" dur="500"/>
                                        <p:tgtEl>
                                          <p:spTgt spid="37"/>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61"/>
                                        </p:tgtEl>
                                        <p:attrNameLst>
                                          <p:attrName>style.visibility</p:attrName>
                                        </p:attrNameLst>
                                      </p:cBhvr>
                                      <p:to>
                                        <p:strVal val="visible"/>
                                      </p:to>
                                    </p:set>
                                    <p:animEffect transition="in" filter="barn(inVertical)">
                                      <p:cBhvr>
                                        <p:cTn id="31" dur="500"/>
                                        <p:tgtEl>
                                          <p:spTgt spid="61"/>
                                        </p:tgtEl>
                                      </p:cBhvr>
                                    </p:animEffect>
                                  </p:childTnLst>
                                </p:cTn>
                              </p:par>
                              <p:par>
                                <p:cTn id="32" presetID="16" presetClass="entr" presetSubtype="21" fill="hold" nodeType="withEffect">
                                  <p:stCondLst>
                                    <p:cond delay="0"/>
                                  </p:stCondLst>
                                  <p:childTnLst>
                                    <p:set>
                                      <p:cBhvr>
                                        <p:cTn id="33" dur="1" fill="hold">
                                          <p:stCondLst>
                                            <p:cond delay="0"/>
                                          </p:stCondLst>
                                        </p:cTn>
                                        <p:tgtEl>
                                          <p:spTgt spid="59"/>
                                        </p:tgtEl>
                                        <p:attrNameLst>
                                          <p:attrName>style.visibility</p:attrName>
                                        </p:attrNameLst>
                                      </p:cBhvr>
                                      <p:to>
                                        <p:strVal val="visible"/>
                                      </p:to>
                                    </p:set>
                                    <p:animEffect transition="in" filter="barn(inVertical)">
                                      <p:cBhvr>
                                        <p:cTn id="34" dur="500"/>
                                        <p:tgtEl>
                                          <p:spTgt spid="59"/>
                                        </p:tgtEl>
                                      </p:cBhvr>
                                    </p:animEffect>
                                  </p:childTnLst>
                                </p:cTn>
                              </p:par>
                              <p:par>
                                <p:cTn id="35" presetID="16" presetClass="entr" presetSubtype="21" fill="hold" nodeType="withEffect">
                                  <p:stCondLst>
                                    <p:cond delay="0"/>
                                  </p:stCondLst>
                                  <p:childTnLst>
                                    <p:set>
                                      <p:cBhvr>
                                        <p:cTn id="36" dur="1" fill="hold">
                                          <p:stCondLst>
                                            <p:cond delay="0"/>
                                          </p:stCondLst>
                                        </p:cTn>
                                        <p:tgtEl>
                                          <p:spTgt spid="53"/>
                                        </p:tgtEl>
                                        <p:attrNameLst>
                                          <p:attrName>style.visibility</p:attrName>
                                        </p:attrNameLst>
                                      </p:cBhvr>
                                      <p:to>
                                        <p:strVal val="visible"/>
                                      </p:to>
                                    </p:set>
                                    <p:animEffect transition="in" filter="barn(inVertical)">
                                      <p:cBhvr>
                                        <p:cTn id="37" dur="500"/>
                                        <p:tgtEl>
                                          <p:spTgt spid="53"/>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grpId="0" nodeType="clickEffect">
                                  <p:stCondLst>
                                    <p:cond delay="0"/>
                                  </p:stCondLst>
                                  <p:childTnLst>
                                    <p:set>
                                      <p:cBhvr>
                                        <p:cTn id="41" dur="1" fill="hold">
                                          <p:stCondLst>
                                            <p:cond delay="0"/>
                                          </p:stCondLst>
                                        </p:cTn>
                                        <p:tgtEl>
                                          <p:spTgt spid="105"/>
                                        </p:tgtEl>
                                        <p:attrNameLst>
                                          <p:attrName>style.visibility</p:attrName>
                                        </p:attrNameLst>
                                      </p:cBhvr>
                                      <p:to>
                                        <p:strVal val="visible"/>
                                      </p:to>
                                    </p:set>
                                    <p:animEffect transition="in" filter="barn(inVertical)">
                                      <p:cBhvr>
                                        <p:cTn id="42" dur="500"/>
                                        <p:tgtEl>
                                          <p:spTgt spid="105"/>
                                        </p:tgtEl>
                                      </p:cBhvr>
                                    </p:animEffect>
                                  </p:childTnLst>
                                </p:cTn>
                              </p:par>
                              <p:par>
                                <p:cTn id="43" presetID="16" presetClass="entr" presetSubtype="21" fill="hold" nodeType="withEffect">
                                  <p:stCondLst>
                                    <p:cond delay="0"/>
                                  </p:stCondLst>
                                  <p:childTnLst>
                                    <p:set>
                                      <p:cBhvr>
                                        <p:cTn id="44" dur="1" fill="hold">
                                          <p:stCondLst>
                                            <p:cond delay="0"/>
                                          </p:stCondLst>
                                        </p:cTn>
                                        <p:tgtEl>
                                          <p:spTgt spid="102"/>
                                        </p:tgtEl>
                                        <p:attrNameLst>
                                          <p:attrName>style.visibility</p:attrName>
                                        </p:attrNameLst>
                                      </p:cBhvr>
                                      <p:to>
                                        <p:strVal val="visible"/>
                                      </p:to>
                                    </p:set>
                                    <p:animEffect transition="in" filter="barn(inVertical)">
                                      <p:cBhvr>
                                        <p:cTn id="45" dur="500"/>
                                        <p:tgtEl>
                                          <p:spTgt spid="102"/>
                                        </p:tgtEl>
                                      </p:cBhvr>
                                    </p:animEffect>
                                  </p:childTnLst>
                                </p:cTn>
                              </p:par>
                              <p:par>
                                <p:cTn id="46" presetID="16" presetClass="entr" presetSubtype="21" fill="hold" grpId="0" nodeType="withEffect">
                                  <p:stCondLst>
                                    <p:cond delay="0"/>
                                  </p:stCondLst>
                                  <p:childTnLst>
                                    <p:set>
                                      <p:cBhvr>
                                        <p:cTn id="47" dur="1" fill="hold">
                                          <p:stCondLst>
                                            <p:cond delay="0"/>
                                          </p:stCondLst>
                                        </p:cTn>
                                        <p:tgtEl>
                                          <p:spTgt spid="25"/>
                                        </p:tgtEl>
                                        <p:attrNameLst>
                                          <p:attrName>style.visibility</p:attrName>
                                        </p:attrNameLst>
                                      </p:cBhvr>
                                      <p:to>
                                        <p:strVal val="visible"/>
                                      </p:to>
                                    </p:set>
                                    <p:animEffect transition="in" filter="barn(inVertical)">
                                      <p:cBhvr>
                                        <p:cTn id="48" dur="500"/>
                                        <p:tgtEl>
                                          <p:spTgt spid="25"/>
                                        </p:tgtEl>
                                      </p:cBhvr>
                                    </p:animEffect>
                                  </p:childTnLst>
                                </p:cTn>
                              </p:par>
                            </p:childTnLst>
                          </p:cTn>
                        </p:par>
                      </p:childTnLst>
                    </p:cTn>
                  </p:par>
                  <p:par>
                    <p:cTn id="49" fill="hold">
                      <p:stCondLst>
                        <p:cond delay="indefinite"/>
                      </p:stCondLst>
                      <p:childTnLst>
                        <p:par>
                          <p:cTn id="50" fill="hold">
                            <p:stCondLst>
                              <p:cond delay="0"/>
                            </p:stCondLst>
                            <p:childTnLst>
                              <p:par>
                                <p:cTn id="51" presetID="2" presetClass="entr" presetSubtype="4" fill="hold" nodeType="clickEffect">
                                  <p:stCondLst>
                                    <p:cond delay="0"/>
                                  </p:stCondLst>
                                  <p:childTnLst>
                                    <p:set>
                                      <p:cBhvr>
                                        <p:cTn id="52" dur="1" fill="hold">
                                          <p:stCondLst>
                                            <p:cond delay="0"/>
                                          </p:stCondLst>
                                        </p:cTn>
                                        <p:tgtEl>
                                          <p:spTgt spid="65"/>
                                        </p:tgtEl>
                                        <p:attrNameLst>
                                          <p:attrName>style.visibility</p:attrName>
                                        </p:attrNameLst>
                                      </p:cBhvr>
                                      <p:to>
                                        <p:strVal val="visible"/>
                                      </p:to>
                                    </p:set>
                                    <p:anim calcmode="lin" valueType="num">
                                      <p:cBhvr additive="base">
                                        <p:cTn id="53" dur="500" fill="hold"/>
                                        <p:tgtEl>
                                          <p:spTgt spid="65"/>
                                        </p:tgtEl>
                                        <p:attrNameLst>
                                          <p:attrName>ppt_x</p:attrName>
                                        </p:attrNameLst>
                                      </p:cBhvr>
                                      <p:tavLst>
                                        <p:tav tm="0">
                                          <p:val>
                                            <p:strVal val="#ppt_x"/>
                                          </p:val>
                                        </p:tav>
                                        <p:tav tm="100000">
                                          <p:val>
                                            <p:strVal val="#ppt_x"/>
                                          </p:val>
                                        </p:tav>
                                      </p:tavLst>
                                    </p:anim>
                                    <p:anim calcmode="lin" valueType="num">
                                      <p:cBhvr additive="base">
                                        <p:cTn id="54" dur="500" fill="hold"/>
                                        <p:tgtEl>
                                          <p:spTgt spid="65"/>
                                        </p:tgtEl>
                                        <p:attrNameLst>
                                          <p:attrName>ppt_y</p:attrName>
                                        </p:attrNameLst>
                                      </p:cBhvr>
                                      <p:tavLst>
                                        <p:tav tm="0">
                                          <p:val>
                                            <p:strVal val="1+#ppt_h/2"/>
                                          </p:val>
                                        </p:tav>
                                        <p:tav tm="100000">
                                          <p:val>
                                            <p:strVal val="#ppt_y"/>
                                          </p:val>
                                        </p:tav>
                                      </p:tavLst>
                                    </p:anim>
                                  </p:childTnLst>
                                </p:cTn>
                              </p:par>
                              <p:par>
                                <p:cTn id="55" presetID="2" presetClass="entr" presetSubtype="4" fill="hold" nodeType="withEffect">
                                  <p:stCondLst>
                                    <p:cond delay="0"/>
                                  </p:stCondLst>
                                  <p:childTnLst>
                                    <p:set>
                                      <p:cBhvr>
                                        <p:cTn id="56" dur="1" fill="hold">
                                          <p:stCondLst>
                                            <p:cond delay="0"/>
                                          </p:stCondLst>
                                        </p:cTn>
                                        <p:tgtEl>
                                          <p:spTgt spid="69"/>
                                        </p:tgtEl>
                                        <p:attrNameLst>
                                          <p:attrName>style.visibility</p:attrName>
                                        </p:attrNameLst>
                                      </p:cBhvr>
                                      <p:to>
                                        <p:strVal val="visible"/>
                                      </p:to>
                                    </p:set>
                                    <p:anim calcmode="lin" valueType="num">
                                      <p:cBhvr additive="base">
                                        <p:cTn id="57" dur="500" fill="hold"/>
                                        <p:tgtEl>
                                          <p:spTgt spid="69"/>
                                        </p:tgtEl>
                                        <p:attrNameLst>
                                          <p:attrName>ppt_x</p:attrName>
                                        </p:attrNameLst>
                                      </p:cBhvr>
                                      <p:tavLst>
                                        <p:tav tm="0">
                                          <p:val>
                                            <p:strVal val="#ppt_x"/>
                                          </p:val>
                                        </p:tav>
                                        <p:tav tm="100000">
                                          <p:val>
                                            <p:strVal val="#ppt_x"/>
                                          </p:val>
                                        </p:tav>
                                      </p:tavLst>
                                    </p:anim>
                                    <p:anim calcmode="lin" valueType="num">
                                      <p:cBhvr additive="base">
                                        <p:cTn id="58" dur="500" fill="hold"/>
                                        <p:tgtEl>
                                          <p:spTgt spid="69"/>
                                        </p:tgtEl>
                                        <p:attrNameLst>
                                          <p:attrName>ppt_y</p:attrName>
                                        </p:attrNameLst>
                                      </p:cBhvr>
                                      <p:tavLst>
                                        <p:tav tm="0">
                                          <p:val>
                                            <p:strVal val="1+#ppt_h/2"/>
                                          </p:val>
                                        </p:tav>
                                        <p:tav tm="100000">
                                          <p:val>
                                            <p:strVal val="#ppt_y"/>
                                          </p:val>
                                        </p:tav>
                                      </p:tavLst>
                                    </p:anim>
                                  </p:childTnLst>
                                </p:cTn>
                              </p:par>
                              <p:par>
                                <p:cTn id="59" presetID="2" presetClass="entr" presetSubtype="4" fill="hold" nodeType="withEffect">
                                  <p:stCondLst>
                                    <p:cond delay="0"/>
                                  </p:stCondLst>
                                  <p:childTnLst>
                                    <p:set>
                                      <p:cBhvr>
                                        <p:cTn id="60" dur="1" fill="hold">
                                          <p:stCondLst>
                                            <p:cond delay="0"/>
                                          </p:stCondLst>
                                        </p:cTn>
                                        <p:tgtEl>
                                          <p:spTgt spid="72"/>
                                        </p:tgtEl>
                                        <p:attrNameLst>
                                          <p:attrName>style.visibility</p:attrName>
                                        </p:attrNameLst>
                                      </p:cBhvr>
                                      <p:to>
                                        <p:strVal val="visible"/>
                                      </p:to>
                                    </p:set>
                                    <p:anim calcmode="lin" valueType="num">
                                      <p:cBhvr additive="base">
                                        <p:cTn id="61" dur="500" fill="hold"/>
                                        <p:tgtEl>
                                          <p:spTgt spid="72"/>
                                        </p:tgtEl>
                                        <p:attrNameLst>
                                          <p:attrName>ppt_x</p:attrName>
                                        </p:attrNameLst>
                                      </p:cBhvr>
                                      <p:tavLst>
                                        <p:tav tm="0">
                                          <p:val>
                                            <p:strVal val="#ppt_x"/>
                                          </p:val>
                                        </p:tav>
                                        <p:tav tm="100000">
                                          <p:val>
                                            <p:strVal val="#ppt_x"/>
                                          </p:val>
                                        </p:tav>
                                      </p:tavLst>
                                    </p:anim>
                                    <p:anim calcmode="lin" valueType="num">
                                      <p:cBhvr additive="base">
                                        <p:cTn id="62" dur="500" fill="hold"/>
                                        <p:tgtEl>
                                          <p:spTgt spid="72"/>
                                        </p:tgtEl>
                                        <p:attrNameLst>
                                          <p:attrName>ppt_y</p:attrName>
                                        </p:attrNameLst>
                                      </p:cBhvr>
                                      <p:tavLst>
                                        <p:tav tm="0">
                                          <p:val>
                                            <p:strVal val="1+#ppt_h/2"/>
                                          </p:val>
                                        </p:tav>
                                        <p:tav tm="100000">
                                          <p:val>
                                            <p:strVal val="#ppt_y"/>
                                          </p:val>
                                        </p:tav>
                                      </p:tavLst>
                                    </p:anim>
                                  </p:childTnLst>
                                </p:cTn>
                              </p:par>
                              <p:par>
                                <p:cTn id="63" presetID="2" presetClass="entr" presetSubtype="4" fill="hold" nodeType="withEffect">
                                  <p:stCondLst>
                                    <p:cond delay="0"/>
                                  </p:stCondLst>
                                  <p:childTnLst>
                                    <p:set>
                                      <p:cBhvr>
                                        <p:cTn id="64" dur="1" fill="hold">
                                          <p:stCondLst>
                                            <p:cond delay="0"/>
                                          </p:stCondLst>
                                        </p:cTn>
                                        <p:tgtEl>
                                          <p:spTgt spid="75"/>
                                        </p:tgtEl>
                                        <p:attrNameLst>
                                          <p:attrName>style.visibility</p:attrName>
                                        </p:attrNameLst>
                                      </p:cBhvr>
                                      <p:to>
                                        <p:strVal val="visible"/>
                                      </p:to>
                                    </p:set>
                                    <p:anim calcmode="lin" valueType="num">
                                      <p:cBhvr additive="base">
                                        <p:cTn id="65" dur="500" fill="hold"/>
                                        <p:tgtEl>
                                          <p:spTgt spid="75"/>
                                        </p:tgtEl>
                                        <p:attrNameLst>
                                          <p:attrName>ppt_x</p:attrName>
                                        </p:attrNameLst>
                                      </p:cBhvr>
                                      <p:tavLst>
                                        <p:tav tm="0">
                                          <p:val>
                                            <p:strVal val="#ppt_x"/>
                                          </p:val>
                                        </p:tav>
                                        <p:tav tm="100000">
                                          <p:val>
                                            <p:strVal val="#ppt_x"/>
                                          </p:val>
                                        </p:tav>
                                      </p:tavLst>
                                    </p:anim>
                                    <p:anim calcmode="lin" valueType="num">
                                      <p:cBhvr additive="base">
                                        <p:cTn id="66" dur="500" fill="hold"/>
                                        <p:tgtEl>
                                          <p:spTgt spid="75"/>
                                        </p:tgtEl>
                                        <p:attrNameLst>
                                          <p:attrName>ppt_y</p:attrName>
                                        </p:attrNameLst>
                                      </p:cBhvr>
                                      <p:tavLst>
                                        <p:tav tm="0">
                                          <p:val>
                                            <p:strVal val="1+#ppt_h/2"/>
                                          </p:val>
                                        </p:tav>
                                        <p:tav tm="100000">
                                          <p:val>
                                            <p:strVal val="#ppt_y"/>
                                          </p:val>
                                        </p:tav>
                                      </p:tavLst>
                                    </p:anim>
                                  </p:childTnLst>
                                </p:cTn>
                              </p:par>
                              <p:par>
                                <p:cTn id="67" presetID="2" presetClass="entr" presetSubtype="4" fill="hold" grpId="0" nodeType="withEffect">
                                  <p:stCondLst>
                                    <p:cond delay="0"/>
                                  </p:stCondLst>
                                  <p:childTnLst>
                                    <p:set>
                                      <p:cBhvr>
                                        <p:cTn id="68" dur="1" fill="hold">
                                          <p:stCondLst>
                                            <p:cond delay="0"/>
                                          </p:stCondLst>
                                        </p:cTn>
                                        <p:tgtEl>
                                          <p:spTgt spid="38"/>
                                        </p:tgtEl>
                                        <p:attrNameLst>
                                          <p:attrName>style.visibility</p:attrName>
                                        </p:attrNameLst>
                                      </p:cBhvr>
                                      <p:to>
                                        <p:strVal val="visible"/>
                                      </p:to>
                                    </p:set>
                                    <p:anim calcmode="lin" valueType="num">
                                      <p:cBhvr additive="base">
                                        <p:cTn id="69" dur="500" fill="hold"/>
                                        <p:tgtEl>
                                          <p:spTgt spid="38"/>
                                        </p:tgtEl>
                                        <p:attrNameLst>
                                          <p:attrName>ppt_x</p:attrName>
                                        </p:attrNameLst>
                                      </p:cBhvr>
                                      <p:tavLst>
                                        <p:tav tm="0">
                                          <p:val>
                                            <p:strVal val="#ppt_x"/>
                                          </p:val>
                                        </p:tav>
                                        <p:tav tm="100000">
                                          <p:val>
                                            <p:strVal val="#ppt_x"/>
                                          </p:val>
                                        </p:tav>
                                      </p:tavLst>
                                    </p:anim>
                                    <p:anim calcmode="lin" valueType="num">
                                      <p:cBhvr additive="base">
                                        <p:cTn id="70" dur="500" fill="hold"/>
                                        <p:tgtEl>
                                          <p:spTgt spid="38"/>
                                        </p:tgtEl>
                                        <p:attrNameLst>
                                          <p:attrName>ppt_y</p:attrName>
                                        </p:attrNameLst>
                                      </p:cBhvr>
                                      <p:tavLst>
                                        <p:tav tm="0">
                                          <p:val>
                                            <p:strVal val="1+#ppt_h/2"/>
                                          </p:val>
                                        </p:tav>
                                        <p:tav tm="100000">
                                          <p:val>
                                            <p:strVal val="#ppt_y"/>
                                          </p:val>
                                        </p:tav>
                                      </p:tavLst>
                                    </p:anim>
                                  </p:childTnLst>
                                </p:cTn>
                              </p:par>
                            </p:childTnLst>
                          </p:cTn>
                        </p:par>
                      </p:childTnLst>
                    </p:cTn>
                  </p:par>
                  <p:par>
                    <p:cTn id="71" fill="hold">
                      <p:stCondLst>
                        <p:cond delay="indefinite"/>
                      </p:stCondLst>
                      <p:childTnLst>
                        <p:par>
                          <p:cTn id="72" fill="hold">
                            <p:stCondLst>
                              <p:cond delay="0"/>
                            </p:stCondLst>
                            <p:childTnLst>
                              <p:par>
                                <p:cTn id="73" presetID="16" presetClass="entr" presetSubtype="21" fill="hold" grpId="0" nodeType="clickEffect">
                                  <p:stCondLst>
                                    <p:cond delay="0"/>
                                  </p:stCondLst>
                                  <p:childTnLst>
                                    <p:set>
                                      <p:cBhvr>
                                        <p:cTn id="74" dur="1" fill="hold">
                                          <p:stCondLst>
                                            <p:cond delay="0"/>
                                          </p:stCondLst>
                                        </p:cTn>
                                        <p:tgtEl>
                                          <p:spTgt spid="41"/>
                                        </p:tgtEl>
                                        <p:attrNameLst>
                                          <p:attrName>style.visibility</p:attrName>
                                        </p:attrNameLst>
                                      </p:cBhvr>
                                      <p:to>
                                        <p:strVal val="visible"/>
                                      </p:to>
                                    </p:set>
                                    <p:animEffect transition="in" filter="barn(inVertical)">
                                      <p:cBhvr>
                                        <p:cTn id="75" dur="500"/>
                                        <p:tgtEl>
                                          <p:spTgt spid="41"/>
                                        </p:tgtEl>
                                      </p:cBhvr>
                                    </p:animEffect>
                                  </p:childTnLst>
                                </p:cTn>
                              </p:par>
                              <p:par>
                                <p:cTn id="76" presetID="16" presetClass="entr" presetSubtype="21" fill="hold" grpId="0" nodeType="withEffect">
                                  <p:stCondLst>
                                    <p:cond delay="0"/>
                                  </p:stCondLst>
                                  <p:childTnLst>
                                    <p:set>
                                      <p:cBhvr>
                                        <p:cTn id="77" dur="1" fill="hold">
                                          <p:stCondLst>
                                            <p:cond delay="0"/>
                                          </p:stCondLst>
                                        </p:cTn>
                                        <p:tgtEl>
                                          <p:spTgt spid="34"/>
                                        </p:tgtEl>
                                        <p:attrNameLst>
                                          <p:attrName>style.visibility</p:attrName>
                                        </p:attrNameLst>
                                      </p:cBhvr>
                                      <p:to>
                                        <p:strVal val="visible"/>
                                      </p:to>
                                    </p:set>
                                    <p:animEffect transition="in" filter="barn(inVertical)">
                                      <p:cBhvr>
                                        <p:cTn id="78" dur="500"/>
                                        <p:tgtEl>
                                          <p:spTgt spid="34"/>
                                        </p:tgtEl>
                                      </p:cBhvr>
                                    </p:animEffect>
                                  </p:childTnLst>
                                </p:cTn>
                              </p:par>
                              <p:par>
                                <p:cTn id="79" presetID="16" presetClass="entr" presetSubtype="21" fill="hold" nodeType="withEffect">
                                  <p:stCondLst>
                                    <p:cond delay="0"/>
                                  </p:stCondLst>
                                  <p:childTnLst>
                                    <p:set>
                                      <p:cBhvr>
                                        <p:cTn id="80" dur="1" fill="hold">
                                          <p:stCondLst>
                                            <p:cond delay="0"/>
                                          </p:stCondLst>
                                        </p:cTn>
                                        <p:tgtEl>
                                          <p:spTgt spid="88"/>
                                        </p:tgtEl>
                                        <p:attrNameLst>
                                          <p:attrName>style.visibility</p:attrName>
                                        </p:attrNameLst>
                                      </p:cBhvr>
                                      <p:to>
                                        <p:strVal val="visible"/>
                                      </p:to>
                                    </p:set>
                                    <p:animEffect transition="in" filter="barn(inVertical)">
                                      <p:cBhvr>
                                        <p:cTn id="81" dur="500"/>
                                        <p:tgtEl>
                                          <p:spTgt spid="88"/>
                                        </p:tgtEl>
                                      </p:cBhvr>
                                    </p:animEffect>
                                  </p:childTnLst>
                                </p:cTn>
                              </p:par>
                              <p:par>
                                <p:cTn id="82" presetID="16" presetClass="entr" presetSubtype="21" fill="hold" nodeType="withEffect">
                                  <p:stCondLst>
                                    <p:cond delay="0"/>
                                  </p:stCondLst>
                                  <p:childTnLst>
                                    <p:set>
                                      <p:cBhvr>
                                        <p:cTn id="83" dur="1" fill="hold">
                                          <p:stCondLst>
                                            <p:cond delay="0"/>
                                          </p:stCondLst>
                                        </p:cTn>
                                        <p:tgtEl>
                                          <p:spTgt spid="84"/>
                                        </p:tgtEl>
                                        <p:attrNameLst>
                                          <p:attrName>style.visibility</p:attrName>
                                        </p:attrNameLst>
                                      </p:cBhvr>
                                      <p:to>
                                        <p:strVal val="visible"/>
                                      </p:to>
                                    </p:set>
                                    <p:animEffect transition="in" filter="barn(inVertical)">
                                      <p:cBhvr>
                                        <p:cTn id="84" dur="500"/>
                                        <p:tgtEl>
                                          <p:spTgt spid="84"/>
                                        </p:tgtEl>
                                      </p:cBhvr>
                                    </p:animEffect>
                                  </p:childTnLst>
                                </p:cTn>
                              </p:par>
                              <p:par>
                                <p:cTn id="85" presetID="16" presetClass="entr" presetSubtype="21" fill="hold" grpId="0" nodeType="withEffect">
                                  <p:stCondLst>
                                    <p:cond delay="0"/>
                                  </p:stCondLst>
                                  <p:childTnLst>
                                    <p:set>
                                      <p:cBhvr>
                                        <p:cTn id="86" dur="1" fill="hold">
                                          <p:stCondLst>
                                            <p:cond delay="0"/>
                                          </p:stCondLst>
                                        </p:cTn>
                                        <p:tgtEl>
                                          <p:spTgt spid="91"/>
                                        </p:tgtEl>
                                        <p:attrNameLst>
                                          <p:attrName>style.visibility</p:attrName>
                                        </p:attrNameLst>
                                      </p:cBhvr>
                                      <p:to>
                                        <p:strVal val="visible"/>
                                      </p:to>
                                    </p:set>
                                    <p:animEffect transition="in" filter="barn(inVertical)">
                                      <p:cBhvr>
                                        <p:cTn id="87" dur="500"/>
                                        <p:tgtEl>
                                          <p:spTgt spid="91"/>
                                        </p:tgtEl>
                                      </p:cBhvr>
                                    </p:animEffect>
                                  </p:childTnLst>
                                </p:cTn>
                              </p:par>
                            </p:childTnLst>
                          </p:cTn>
                        </p:par>
                      </p:childTnLst>
                    </p:cTn>
                  </p:par>
                  <p:par>
                    <p:cTn id="88" fill="hold">
                      <p:stCondLst>
                        <p:cond delay="indefinite"/>
                      </p:stCondLst>
                      <p:childTnLst>
                        <p:par>
                          <p:cTn id="89" fill="hold">
                            <p:stCondLst>
                              <p:cond delay="0"/>
                            </p:stCondLst>
                            <p:childTnLst>
                              <p:par>
                                <p:cTn id="90" presetID="2" presetClass="entr" presetSubtype="4" fill="hold" grpId="0" nodeType="clickEffect">
                                  <p:stCondLst>
                                    <p:cond delay="0"/>
                                  </p:stCondLst>
                                  <p:childTnLst>
                                    <p:set>
                                      <p:cBhvr>
                                        <p:cTn id="91" dur="1" fill="hold">
                                          <p:stCondLst>
                                            <p:cond delay="0"/>
                                          </p:stCondLst>
                                        </p:cTn>
                                        <p:tgtEl>
                                          <p:spTgt spid="32"/>
                                        </p:tgtEl>
                                        <p:attrNameLst>
                                          <p:attrName>style.visibility</p:attrName>
                                        </p:attrNameLst>
                                      </p:cBhvr>
                                      <p:to>
                                        <p:strVal val="visible"/>
                                      </p:to>
                                    </p:set>
                                    <p:anim calcmode="lin" valueType="num">
                                      <p:cBhvr additive="base">
                                        <p:cTn id="92" dur="500" fill="hold"/>
                                        <p:tgtEl>
                                          <p:spTgt spid="32"/>
                                        </p:tgtEl>
                                        <p:attrNameLst>
                                          <p:attrName>ppt_x</p:attrName>
                                        </p:attrNameLst>
                                      </p:cBhvr>
                                      <p:tavLst>
                                        <p:tav tm="0">
                                          <p:val>
                                            <p:strVal val="#ppt_x"/>
                                          </p:val>
                                        </p:tav>
                                        <p:tav tm="100000">
                                          <p:val>
                                            <p:strVal val="#ppt_x"/>
                                          </p:val>
                                        </p:tav>
                                      </p:tavLst>
                                    </p:anim>
                                    <p:anim calcmode="lin" valueType="num">
                                      <p:cBhvr additive="base">
                                        <p:cTn id="93" dur="500" fill="hold"/>
                                        <p:tgtEl>
                                          <p:spTgt spid="32"/>
                                        </p:tgtEl>
                                        <p:attrNameLst>
                                          <p:attrName>ppt_y</p:attrName>
                                        </p:attrNameLst>
                                      </p:cBhvr>
                                      <p:tavLst>
                                        <p:tav tm="0">
                                          <p:val>
                                            <p:strVal val="1+#ppt_h/2"/>
                                          </p:val>
                                        </p:tav>
                                        <p:tav tm="100000">
                                          <p:val>
                                            <p:strVal val="#ppt_y"/>
                                          </p:val>
                                        </p:tav>
                                      </p:tavLst>
                                    </p:anim>
                                  </p:childTnLst>
                                </p:cTn>
                              </p:par>
                              <p:par>
                                <p:cTn id="94" presetID="2" presetClass="entr" presetSubtype="4" fill="hold" nodeType="withEffect">
                                  <p:stCondLst>
                                    <p:cond delay="0"/>
                                  </p:stCondLst>
                                  <p:childTnLst>
                                    <p:set>
                                      <p:cBhvr>
                                        <p:cTn id="95" dur="1" fill="hold">
                                          <p:stCondLst>
                                            <p:cond delay="0"/>
                                          </p:stCondLst>
                                        </p:cTn>
                                        <p:tgtEl>
                                          <p:spTgt spid="31"/>
                                        </p:tgtEl>
                                        <p:attrNameLst>
                                          <p:attrName>style.visibility</p:attrName>
                                        </p:attrNameLst>
                                      </p:cBhvr>
                                      <p:to>
                                        <p:strVal val="visible"/>
                                      </p:to>
                                    </p:set>
                                    <p:anim calcmode="lin" valueType="num">
                                      <p:cBhvr additive="base">
                                        <p:cTn id="96" dur="500" fill="hold"/>
                                        <p:tgtEl>
                                          <p:spTgt spid="31"/>
                                        </p:tgtEl>
                                        <p:attrNameLst>
                                          <p:attrName>ppt_x</p:attrName>
                                        </p:attrNameLst>
                                      </p:cBhvr>
                                      <p:tavLst>
                                        <p:tav tm="0">
                                          <p:val>
                                            <p:strVal val="#ppt_x"/>
                                          </p:val>
                                        </p:tav>
                                        <p:tav tm="100000">
                                          <p:val>
                                            <p:strVal val="#ppt_x"/>
                                          </p:val>
                                        </p:tav>
                                      </p:tavLst>
                                    </p:anim>
                                    <p:anim calcmode="lin" valueType="num">
                                      <p:cBhvr additive="base">
                                        <p:cTn id="97" dur="500" fill="hold"/>
                                        <p:tgtEl>
                                          <p:spTgt spid="31"/>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10" grpId="0">
        <p:bldAsOne/>
      </p:bldGraphic>
      <p:bldGraphic spid="25" grpId="0">
        <p:bldAsOne/>
      </p:bldGraphic>
      <p:bldGraphic spid="34" grpId="0">
        <p:bldAsOne/>
      </p:bldGraphic>
      <p:bldGraphic spid="37" grpId="0">
        <p:bldAsOne/>
      </p:bldGraphic>
      <p:bldGraphic spid="38" grpId="0">
        <p:bldAsOne/>
      </p:bldGraphic>
      <p:bldGraphic spid="39" grpId="0">
        <p:bldAsOne/>
      </p:bldGraphic>
      <p:bldP spid="61" grpId="0"/>
      <p:bldP spid="91" grpId="0"/>
      <p:bldP spid="101" grpId="0"/>
      <p:bldP spid="105" grpId="0"/>
      <p:bldP spid="32" grpId="0"/>
      <p:bldP spid="4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对角圆角 3">
            <a:extLst>
              <a:ext uri="{FF2B5EF4-FFF2-40B4-BE49-F238E27FC236}">
                <a16:creationId xmlns:a16="http://schemas.microsoft.com/office/drawing/2014/main" id="{39040964-6EE3-405F-BEF4-CBE2A333A386}"/>
              </a:ext>
            </a:extLst>
          </p:cNvPr>
          <p:cNvSpPr/>
          <p:nvPr/>
        </p:nvSpPr>
        <p:spPr>
          <a:xfrm>
            <a:off x="2299317" y="852256"/>
            <a:ext cx="8966446" cy="5282214"/>
          </a:xfrm>
          <a:prstGeom prst="round2DiagRect">
            <a:avLst/>
          </a:prstGeom>
          <a:noFill/>
          <a:ln>
            <a:noFill/>
          </a:ln>
        </p:spPr>
        <p:style>
          <a:lnRef idx="0">
            <a:scrgbClr r="0" g="0" b="0"/>
          </a:lnRef>
          <a:fillRef idx="0">
            <a:scrgbClr r="0" g="0" b="0"/>
          </a:fillRef>
          <a:effectRef idx="0">
            <a:scrgbClr r="0" g="0" b="0"/>
          </a:effectRef>
          <a:fontRef idx="minor">
            <a:schemeClr val="accent4"/>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AC8199CA-7418-4E5C-B782-FD0172AB4531}"/>
              </a:ext>
            </a:extLst>
          </p:cNvPr>
          <p:cNvSpPr txBox="1"/>
          <p:nvPr/>
        </p:nvSpPr>
        <p:spPr>
          <a:xfrm>
            <a:off x="1145219" y="1074198"/>
            <a:ext cx="3568824" cy="590931"/>
          </a:xfrm>
          <a:prstGeom prst="rect">
            <a:avLst/>
          </a:prstGeom>
          <a:noFill/>
        </p:spPr>
        <p:txBody>
          <a:bodyPr wrap="square" rtlCol="0">
            <a:spAutoFit/>
          </a:bodyPr>
          <a:lstStyle/>
          <a:p>
            <a:pPr defTabSz="914400">
              <a:lnSpc>
                <a:spcPct val="90000"/>
              </a:lnSpc>
              <a:spcBef>
                <a:spcPct val="0"/>
              </a:spcBef>
            </a:pPr>
            <a:r>
              <a:rPr lang="zh-CN" altLang="en-US" sz="3600" cap="all" dirty="0">
                <a:latin typeface="Microsoft YaHei UI" panose="020B0503020204020204" pitchFamily="34" charset="-122"/>
                <a:ea typeface="Microsoft YaHei UI" panose="020B0503020204020204" pitchFamily="34" charset="-122"/>
                <a:cs typeface="+mj-cs"/>
              </a:rPr>
              <a:t>界面控制实现</a:t>
            </a:r>
          </a:p>
        </p:txBody>
      </p:sp>
      <p:sp>
        <p:nvSpPr>
          <p:cNvPr id="3" name="矩形 2">
            <a:extLst>
              <a:ext uri="{FF2B5EF4-FFF2-40B4-BE49-F238E27FC236}">
                <a16:creationId xmlns:a16="http://schemas.microsoft.com/office/drawing/2014/main" id="{828FBEA0-ACF9-4E50-BFD0-F877DC306B2D}"/>
              </a:ext>
            </a:extLst>
          </p:cNvPr>
          <p:cNvSpPr/>
          <p:nvPr/>
        </p:nvSpPr>
        <p:spPr>
          <a:xfrm>
            <a:off x="1473694" y="1717794"/>
            <a:ext cx="8676442" cy="2031325"/>
          </a:xfrm>
          <a:prstGeom prst="rect">
            <a:avLst/>
          </a:prstGeom>
        </p:spPr>
        <p:txBody>
          <a:bodyPr wrap="square">
            <a:spAutoFit/>
          </a:bodyPr>
          <a:lstStyle/>
          <a:p>
            <a:r>
              <a:rPr lang="zh-CN" altLang="en-US" dirty="0"/>
              <a:t>在项目中，设定一个变量</a:t>
            </a:r>
            <a:r>
              <a:rPr lang="en-US" altLang="zh-CN" dirty="0" err="1"/>
              <a:t>Print_Model</a:t>
            </a:r>
            <a:r>
              <a:rPr lang="zh-CN" altLang="en-US" dirty="0"/>
              <a:t>来记录界面模式，程序通过判断该值大小来进入相应画面，其初始值为</a:t>
            </a:r>
            <a:r>
              <a:rPr lang="en-US" altLang="zh-CN" dirty="0"/>
              <a:t>0</a:t>
            </a:r>
            <a:r>
              <a:rPr lang="zh-CN" altLang="en-US" dirty="0"/>
              <a:t>代表第</a:t>
            </a:r>
            <a:r>
              <a:rPr lang="en-US" altLang="zh-CN" dirty="0"/>
              <a:t>1</a:t>
            </a:r>
            <a:r>
              <a:rPr lang="zh-CN" altLang="en-US" dirty="0"/>
              <a:t>个界面。</a:t>
            </a:r>
            <a:endParaRPr lang="en-US" altLang="zh-CN" dirty="0"/>
          </a:p>
          <a:p>
            <a:r>
              <a:rPr lang="zh-CN" altLang="en-US" dirty="0"/>
              <a:t>程序中当按压屏幕相应区域时会产生中断，表示有检测到按压，其后判断按压坐标是否位于设定坐标区域之内，若是，则</a:t>
            </a:r>
            <a:r>
              <a:rPr lang="en-US" altLang="zh-CN" dirty="0" err="1"/>
              <a:t>Print_Model</a:t>
            </a:r>
            <a:r>
              <a:rPr lang="zh-CN" altLang="en-US" dirty="0"/>
              <a:t>值会改变，相应地，屏幕会打印不同的画面。</a:t>
            </a:r>
            <a:endParaRPr lang="en-US" altLang="zh-CN" dirty="0"/>
          </a:p>
          <a:p>
            <a:r>
              <a:rPr lang="zh-CN" altLang="en-US" dirty="0"/>
              <a:t>传感器时刻处于工作状态，每一次数据采集完毕都会判断</a:t>
            </a:r>
            <a:r>
              <a:rPr lang="en-US" altLang="zh-CN" dirty="0" err="1"/>
              <a:t>Print_Model</a:t>
            </a:r>
            <a:r>
              <a:rPr lang="zh-CN" altLang="en-US" dirty="0"/>
              <a:t>值，以此判断是否要打印数据至屏幕。</a:t>
            </a:r>
            <a:endParaRPr lang="en-US" altLang="zh-CN" dirty="0"/>
          </a:p>
        </p:txBody>
      </p:sp>
    </p:spTree>
    <p:extLst>
      <p:ext uri="{BB962C8B-B14F-4D97-AF65-F5344CB8AC3E}">
        <p14:creationId xmlns:p14="http://schemas.microsoft.com/office/powerpoint/2010/main" val="17745231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对角圆角 3">
            <a:extLst>
              <a:ext uri="{FF2B5EF4-FFF2-40B4-BE49-F238E27FC236}">
                <a16:creationId xmlns:a16="http://schemas.microsoft.com/office/drawing/2014/main" id="{39040964-6EE3-405F-BEF4-CBE2A333A386}"/>
              </a:ext>
            </a:extLst>
          </p:cNvPr>
          <p:cNvSpPr/>
          <p:nvPr/>
        </p:nvSpPr>
        <p:spPr>
          <a:xfrm>
            <a:off x="2299317" y="852256"/>
            <a:ext cx="8966446" cy="5282214"/>
          </a:xfrm>
          <a:prstGeom prst="round2DiagRect">
            <a:avLst/>
          </a:prstGeom>
          <a:noFill/>
          <a:ln>
            <a:noFill/>
          </a:ln>
        </p:spPr>
        <p:style>
          <a:lnRef idx="0">
            <a:scrgbClr r="0" g="0" b="0"/>
          </a:lnRef>
          <a:fillRef idx="0">
            <a:scrgbClr r="0" g="0" b="0"/>
          </a:fillRef>
          <a:effectRef idx="0">
            <a:scrgbClr r="0" g="0" b="0"/>
          </a:effectRef>
          <a:fontRef idx="minor">
            <a:schemeClr val="accent4"/>
          </a:fontRef>
        </p:style>
        <p:txBody>
          <a:bodyPr rtlCol="0" anchor="ctr"/>
          <a:lstStyle/>
          <a:p>
            <a:pPr algn="ctr"/>
            <a:endParaRPr lang="zh-CN" altLang="en-US"/>
          </a:p>
        </p:txBody>
      </p:sp>
      <p:sp>
        <p:nvSpPr>
          <p:cNvPr id="2" name="文本框 1">
            <a:extLst>
              <a:ext uri="{FF2B5EF4-FFF2-40B4-BE49-F238E27FC236}">
                <a16:creationId xmlns:a16="http://schemas.microsoft.com/office/drawing/2014/main" id="{AC8199CA-7418-4E5C-B782-FD0172AB4531}"/>
              </a:ext>
            </a:extLst>
          </p:cNvPr>
          <p:cNvSpPr txBox="1"/>
          <p:nvPr/>
        </p:nvSpPr>
        <p:spPr>
          <a:xfrm>
            <a:off x="1145219" y="1074198"/>
            <a:ext cx="3568824" cy="590931"/>
          </a:xfrm>
          <a:prstGeom prst="rect">
            <a:avLst/>
          </a:prstGeom>
          <a:noFill/>
        </p:spPr>
        <p:txBody>
          <a:bodyPr wrap="square" rtlCol="0">
            <a:spAutoFit/>
          </a:bodyPr>
          <a:lstStyle/>
          <a:p>
            <a:pPr defTabSz="914400">
              <a:lnSpc>
                <a:spcPct val="90000"/>
              </a:lnSpc>
              <a:spcBef>
                <a:spcPct val="0"/>
              </a:spcBef>
            </a:pPr>
            <a:r>
              <a:rPr lang="zh-CN" altLang="en-US" sz="3600" cap="all" dirty="0">
                <a:latin typeface="Microsoft YaHei UI" panose="020B0503020204020204" pitchFamily="34" charset="-122"/>
                <a:ea typeface="Microsoft YaHei UI" panose="020B0503020204020204" pitchFamily="34" charset="-122"/>
                <a:cs typeface="+mj-cs"/>
              </a:rPr>
              <a:t>增加控制单元</a:t>
            </a:r>
          </a:p>
        </p:txBody>
      </p:sp>
      <p:sp>
        <p:nvSpPr>
          <p:cNvPr id="3" name="矩形 2">
            <a:extLst>
              <a:ext uri="{FF2B5EF4-FFF2-40B4-BE49-F238E27FC236}">
                <a16:creationId xmlns:a16="http://schemas.microsoft.com/office/drawing/2014/main" id="{828FBEA0-ACF9-4E50-BFD0-F877DC306B2D}"/>
              </a:ext>
            </a:extLst>
          </p:cNvPr>
          <p:cNvSpPr/>
          <p:nvPr/>
        </p:nvSpPr>
        <p:spPr>
          <a:xfrm>
            <a:off x="1473694" y="1717794"/>
            <a:ext cx="8676442" cy="646331"/>
          </a:xfrm>
          <a:prstGeom prst="rect">
            <a:avLst/>
          </a:prstGeom>
        </p:spPr>
        <p:txBody>
          <a:bodyPr wrap="square">
            <a:spAutoFit/>
          </a:bodyPr>
          <a:lstStyle/>
          <a:p>
            <a:r>
              <a:rPr lang="zh-CN" altLang="en-US" dirty="0"/>
              <a:t>项目整体依初具雏形，考虑到仅有触摸可以控制屏幕界面，为丰富控制源，再加入红外遥控控制界面切换</a:t>
            </a:r>
          </a:p>
        </p:txBody>
      </p:sp>
    </p:spTree>
    <p:extLst>
      <p:ext uri="{BB962C8B-B14F-4D97-AF65-F5344CB8AC3E}">
        <p14:creationId xmlns:p14="http://schemas.microsoft.com/office/powerpoint/2010/main" val="36068073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a:extLst>
              <a:ext uri="{FF2B5EF4-FFF2-40B4-BE49-F238E27FC236}">
                <a16:creationId xmlns:a16="http://schemas.microsoft.com/office/drawing/2014/main" id="{A5E230DB-C9D8-4BD4-9BA2-3161F3632435}"/>
              </a:ext>
            </a:extLst>
          </p:cNvPr>
          <p:cNvSpPr txBox="1"/>
          <p:nvPr/>
        </p:nvSpPr>
        <p:spPr>
          <a:xfrm>
            <a:off x="9000078" y="713993"/>
            <a:ext cx="2054533" cy="646331"/>
          </a:xfrm>
          <a:prstGeom prst="rect">
            <a:avLst/>
          </a:prstGeom>
          <a:noFill/>
        </p:spPr>
        <p:txBody>
          <a:bodyPr wrap="square" rtlCol="0">
            <a:spAutoFit/>
          </a:bodyPr>
          <a:lstStyle/>
          <a:p>
            <a:r>
              <a:rPr lang="zh-CN" altLang="en-US" sz="3600" cap="all" dirty="0">
                <a:latin typeface="Microsoft YaHei UI" panose="020B0503020204020204" pitchFamily="34" charset="-122"/>
                <a:ea typeface="Microsoft YaHei UI" panose="020B0503020204020204" pitchFamily="34" charset="-122"/>
                <a:cs typeface="+mj-cs"/>
              </a:rPr>
              <a:t>总体结构</a:t>
            </a:r>
          </a:p>
        </p:txBody>
      </p:sp>
      <p:graphicFrame>
        <p:nvGraphicFramePr>
          <p:cNvPr id="10" name="内容占位符 2" descr="SmartArt">
            <a:extLst>
              <a:ext uri="{FF2B5EF4-FFF2-40B4-BE49-F238E27FC236}">
                <a16:creationId xmlns:a16="http://schemas.microsoft.com/office/drawing/2014/main" id="{92D92963-31C5-4A61-A023-1D8995A95295}"/>
              </a:ext>
            </a:extLst>
          </p:cNvPr>
          <p:cNvGraphicFramePr>
            <a:graphicFrameLocks noGrp="1"/>
          </p:cNvGraphicFramePr>
          <p:nvPr>
            <p:ph idx="1"/>
          </p:nvPr>
        </p:nvGraphicFramePr>
        <p:xfrm>
          <a:off x="5528600" y="2307659"/>
          <a:ext cx="2398829" cy="2241610"/>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graphicFrame>
        <p:nvGraphicFramePr>
          <p:cNvPr id="25" name="内容占位符 2" descr="SmartArt">
            <a:extLst>
              <a:ext uri="{FF2B5EF4-FFF2-40B4-BE49-F238E27FC236}">
                <a16:creationId xmlns:a16="http://schemas.microsoft.com/office/drawing/2014/main" id="{42B5BEBE-1679-455D-87E9-3811F0905C26}"/>
              </a:ext>
            </a:extLst>
          </p:cNvPr>
          <p:cNvGraphicFramePr>
            <a:graphicFrameLocks/>
          </p:cNvGraphicFramePr>
          <p:nvPr/>
        </p:nvGraphicFramePr>
        <p:xfrm>
          <a:off x="5039131" y="4834102"/>
          <a:ext cx="3526294" cy="1948648"/>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29" name="图片 28">
            <a:extLst>
              <a:ext uri="{FF2B5EF4-FFF2-40B4-BE49-F238E27FC236}">
                <a16:creationId xmlns:a16="http://schemas.microsoft.com/office/drawing/2014/main" id="{412B8911-6BD2-4E52-AEFC-94556BD132F3}"/>
              </a:ext>
            </a:extLst>
          </p:cNvPr>
          <p:cNvPicPr>
            <a:picLocks noChangeAspect="1"/>
          </p:cNvPicPr>
          <p:nvPr/>
        </p:nvPicPr>
        <p:blipFill>
          <a:blip r:embed="rId13">
            <a:biLevel thresh="25000"/>
            <a:extLst>
              <a:ext uri="{BEBA8EAE-BF5A-486C-A8C5-ECC9F3942E4B}">
                <a14:imgProps xmlns:a14="http://schemas.microsoft.com/office/drawing/2010/main">
                  <a14:imgLayer r:embed="rId14">
                    <a14:imgEffect>
                      <a14:backgroundRemoval t="2308" b="95769" l="10000" r="90000">
                        <a14:foregroundMark x1="23846" y1="15769" x2="23846" y2="15769"/>
                        <a14:foregroundMark x1="30000" y1="20769" x2="30000" y2="20769"/>
                        <a14:foregroundMark x1="33846" y1="25769" x2="33846" y2="25769"/>
                        <a14:foregroundMark x1="32692" y1="35000" x2="32692" y2="35000"/>
                        <a14:foregroundMark x1="46538" y1="45000" x2="46538" y2="45000"/>
                        <a14:foregroundMark x1="46538" y1="52308" x2="46538" y2="52308"/>
                        <a14:foregroundMark x1="41154" y1="51538" x2="41154" y2="51538"/>
                        <a14:foregroundMark x1="39615" y1="46154" x2="39615" y2="46154"/>
                        <a14:foregroundMark x1="32692" y1="45385" x2="32692" y2="45385"/>
                        <a14:foregroundMark x1="33462" y1="51538" x2="33462" y2="51538"/>
                        <a14:foregroundMark x1="33846" y1="58846" x2="33846" y2="58846"/>
                        <a14:foregroundMark x1="32692" y1="65385" x2="32692" y2="65385"/>
                        <a14:foregroundMark x1="40000" y1="65769" x2="40000" y2="65769"/>
                        <a14:foregroundMark x1="40769" y1="57692" x2="40769" y2="57692"/>
                        <a14:foregroundMark x1="40385" y1="72308" x2="40385" y2="72308"/>
                        <a14:foregroundMark x1="34231" y1="72308" x2="34231" y2="72308"/>
                      </a14:backgroundRemoval>
                    </a14:imgEffect>
                  </a14:imgLayer>
                </a14:imgProps>
              </a:ext>
            </a:extLst>
          </a:blip>
          <a:stretch>
            <a:fillRect/>
          </a:stretch>
        </p:blipFill>
        <p:spPr>
          <a:xfrm>
            <a:off x="9852752" y="4067480"/>
            <a:ext cx="1079786" cy="1240830"/>
          </a:xfrm>
          <a:prstGeom prst="rect">
            <a:avLst/>
          </a:prstGeom>
        </p:spPr>
      </p:pic>
      <p:graphicFrame>
        <p:nvGraphicFramePr>
          <p:cNvPr id="33" name="内容占位符 2" descr="SmartArt">
            <a:extLst>
              <a:ext uri="{FF2B5EF4-FFF2-40B4-BE49-F238E27FC236}">
                <a16:creationId xmlns:a16="http://schemas.microsoft.com/office/drawing/2014/main" id="{85F3B05A-7BF6-437F-A031-7A6DAC06D476}"/>
              </a:ext>
            </a:extLst>
          </p:cNvPr>
          <p:cNvGraphicFramePr>
            <a:graphicFrameLocks/>
          </p:cNvGraphicFramePr>
          <p:nvPr/>
        </p:nvGraphicFramePr>
        <p:xfrm>
          <a:off x="9359960" y="2683217"/>
          <a:ext cx="1978721" cy="1216240"/>
        </p:xfrm>
        <a:graphic>
          <a:graphicData uri="http://schemas.openxmlformats.org/drawingml/2006/diagram">
            <dgm:relIds xmlns:dgm="http://schemas.openxmlformats.org/drawingml/2006/diagram" xmlns:r="http://schemas.openxmlformats.org/officeDocument/2006/relationships" r:dm="rId15" r:lo="rId16" r:qs="rId17" r:cs="rId18"/>
          </a:graphicData>
        </a:graphic>
      </p:graphicFrame>
      <p:graphicFrame>
        <p:nvGraphicFramePr>
          <p:cNvPr id="34" name="内容占位符 2" descr="SmartArt">
            <a:extLst>
              <a:ext uri="{FF2B5EF4-FFF2-40B4-BE49-F238E27FC236}">
                <a16:creationId xmlns:a16="http://schemas.microsoft.com/office/drawing/2014/main" id="{EE59511D-613A-4A86-9209-AA97FF12A7E4}"/>
              </a:ext>
            </a:extLst>
          </p:cNvPr>
          <p:cNvGraphicFramePr>
            <a:graphicFrameLocks/>
          </p:cNvGraphicFramePr>
          <p:nvPr/>
        </p:nvGraphicFramePr>
        <p:xfrm>
          <a:off x="4398085" y="694833"/>
          <a:ext cx="1878705" cy="1216240"/>
        </p:xfrm>
        <a:graphic>
          <a:graphicData uri="http://schemas.openxmlformats.org/drawingml/2006/diagram">
            <dgm:relIds xmlns:dgm="http://schemas.openxmlformats.org/drawingml/2006/diagram" xmlns:r="http://schemas.openxmlformats.org/officeDocument/2006/relationships" r:dm="rId20" r:lo="rId21" r:qs="rId22" r:cs="rId23"/>
          </a:graphicData>
        </a:graphic>
      </p:graphicFrame>
      <p:graphicFrame>
        <p:nvGraphicFramePr>
          <p:cNvPr id="37" name="内容占位符 2" descr="SmartArt">
            <a:extLst>
              <a:ext uri="{FF2B5EF4-FFF2-40B4-BE49-F238E27FC236}">
                <a16:creationId xmlns:a16="http://schemas.microsoft.com/office/drawing/2014/main" id="{548E04B0-57BE-4054-9E3E-3C782DCA96E9}"/>
              </a:ext>
            </a:extLst>
          </p:cNvPr>
          <p:cNvGraphicFramePr>
            <a:graphicFrameLocks/>
          </p:cNvGraphicFramePr>
          <p:nvPr/>
        </p:nvGraphicFramePr>
        <p:xfrm>
          <a:off x="1110774" y="2749060"/>
          <a:ext cx="1808291" cy="1216240"/>
        </p:xfrm>
        <a:graphic>
          <a:graphicData uri="http://schemas.openxmlformats.org/drawingml/2006/diagram">
            <dgm:relIds xmlns:dgm="http://schemas.openxmlformats.org/drawingml/2006/diagram" xmlns:r="http://schemas.openxmlformats.org/officeDocument/2006/relationships" r:dm="rId25" r:lo="rId26" r:qs="rId27" r:cs="rId28"/>
          </a:graphicData>
        </a:graphic>
      </p:graphicFrame>
      <p:graphicFrame>
        <p:nvGraphicFramePr>
          <p:cNvPr id="38" name="内容占位符 2" descr="SmartArt">
            <a:extLst>
              <a:ext uri="{FF2B5EF4-FFF2-40B4-BE49-F238E27FC236}">
                <a16:creationId xmlns:a16="http://schemas.microsoft.com/office/drawing/2014/main" id="{A9CBEC73-9B53-41C4-A286-1AC5778AD867}"/>
              </a:ext>
            </a:extLst>
          </p:cNvPr>
          <p:cNvGraphicFramePr>
            <a:graphicFrameLocks/>
          </p:cNvGraphicFramePr>
          <p:nvPr/>
        </p:nvGraphicFramePr>
        <p:xfrm>
          <a:off x="1137389" y="5017995"/>
          <a:ext cx="1808291" cy="1216240"/>
        </p:xfrm>
        <a:graphic>
          <a:graphicData uri="http://schemas.openxmlformats.org/drawingml/2006/diagram">
            <dgm:relIds xmlns:dgm="http://schemas.openxmlformats.org/drawingml/2006/diagram" xmlns:r="http://schemas.openxmlformats.org/officeDocument/2006/relationships" r:dm="rId30" r:lo="rId31" r:qs="rId32" r:cs="rId33"/>
          </a:graphicData>
        </a:graphic>
      </p:graphicFrame>
      <p:graphicFrame>
        <p:nvGraphicFramePr>
          <p:cNvPr id="39" name="内容占位符 2" descr="SmartArt">
            <a:extLst>
              <a:ext uri="{FF2B5EF4-FFF2-40B4-BE49-F238E27FC236}">
                <a16:creationId xmlns:a16="http://schemas.microsoft.com/office/drawing/2014/main" id="{4A52167B-C080-4477-A522-05C09FB40651}"/>
              </a:ext>
            </a:extLst>
          </p:cNvPr>
          <p:cNvGraphicFramePr>
            <a:graphicFrameLocks/>
          </p:cNvGraphicFramePr>
          <p:nvPr/>
        </p:nvGraphicFramePr>
        <p:xfrm>
          <a:off x="1154122" y="1866483"/>
          <a:ext cx="1808291" cy="816734"/>
        </p:xfrm>
        <a:graphic>
          <a:graphicData uri="http://schemas.openxmlformats.org/drawingml/2006/diagram">
            <dgm:relIds xmlns:dgm="http://schemas.openxmlformats.org/drawingml/2006/diagram" xmlns:r="http://schemas.openxmlformats.org/officeDocument/2006/relationships" r:dm="rId35" r:lo="rId36" r:qs="rId37" r:cs="rId38"/>
          </a:graphicData>
        </a:graphic>
      </p:graphicFrame>
      <p:graphicFrame>
        <p:nvGraphicFramePr>
          <p:cNvPr id="40" name="内容占位符 2" descr="SmartArt">
            <a:extLst>
              <a:ext uri="{FF2B5EF4-FFF2-40B4-BE49-F238E27FC236}">
                <a16:creationId xmlns:a16="http://schemas.microsoft.com/office/drawing/2014/main" id="{29F7291C-59E3-4897-99E1-834F360146EB}"/>
              </a:ext>
            </a:extLst>
          </p:cNvPr>
          <p:cNvGraphicFramePr>
            <a:graphicFrameLocks/>
          </p:cNvGraphicFramePr>
          <p:nvPr/>
        </p:nvGraphicFramePr>
        <p:xfrm>
          <a:off x="1091429" y="3928203"/>
          <a:ext cx="1808291" cy="1216240"/>
        </p:xfrm>
        <a:graphic>
          <a:graphicData uri="http://schemas.openxmlformats.org/drawingml/2006/diagram">
            <dgm:relIds xmlns:dgm="http://schemas.openxmlformats.org/drawingml/2006/diagram" xmlns:r="http://schemas.openxmlformats.org/officeDocument/2006/relationships" r:dm="rId40" r:lo="rId41" r:qs="rId42" r:cs="rId43"/>
          </a:graphicData>
        </a:graphic>
      </p:graphicFrame>
      <p:cxnSp>
        <p:nvCxnSpPr>
          <p:cNvPr id="53" name="直接连接符 52">
            <a:extLst>
              <a:ext uri="{FF2B5EF4-FFF2-40B4-BE49-F238E27FC236}">
                <a16:creationId xmlns:a16="http://schemas.microsoft.com/office/drawing/2014/main" id="{1493AC3F-174C-451A-8B83-F765EE15B698}"/>
              </a:ext>
            </a:extLst>
          </p:cNvPr>
          <p:cNvCxnSpPr>
            <a:cxnSpLocks/>
          </p:cNvCxnSpPr>
          <p:nvPr/>
        </p:nvCxnSpPr>
        <p:spPr>
          <a:xfrm flipV="1">
            <a:off x="2878967" y="3546125"/>
            <a:ext cx="2649633" cy="4232"/>
          </a:xfrm>
          <a:prstGeom prst="line">
            <a:avLst/>
          </a:prstGeom>
          <a:ln w="34925"/>
        </p:spPr>
        <p:style>
          <a:lnRef idx="1">
            <a:schemeClr val="dk1"/>
          </a:lnRef>
          <a:fillRef idx="0">
            <a:schemeClr val="dk1"/>
          </a:fillRef>
          <a:effectRef idx="0">
            <a:schemeClr val="dk1"/>
          </a:effectRef>
          <a:fontRef idx="minor">
            <a:schemeClr val="tx1"/>
          </a:fontRef>
        </p:style>
      </p:cxnSp>
      <p:cxnSp>
        <p:nvCxnSpPr>
          <p:cNvPr id="59" name="直接连接符 58">
            <a:extLst>
              <a:ext uri="{FF2B5EF4-FFF2-40B4-BE49-F238E27FC236}">
                <a16:creationId xmlns:a16="http://schemas.microsoft.com/office/drawing/2014/main" id="{62B19E43-2DCF-4945-A3FF-ED62E888F694}"/>
              </a:ext>
            </a:extLst>
          </p:cNvPr>
          <p:cNvCxnSpPr>
            <a:cxnSpLocks/>
          </p:cNvCxnSpPr>
          <p:nvPr/>
        </p:nvCxnSpPr>
        <p:spPr>
          <a:xfrm flipV="1">
            <a:off x="2878967" y="3199865"/>
            <a:ext cx="2649633" cy="4232"/>
          </a:xfrm>
          <a:prstGeom prst="line">
            <a:avLst/>
          </a:prstGeom>
          <a:ln w="34925"/>
        </p:spPr>
        <p:style>
          <a:lnRef idx="1">
            <a:schemeClr val="dk1"/>
          </a:lnRef>
          <a:fillRef idx="0">
            <a:schemeClr val="dk1"/>
          </a:fillRef>
          <a:effectRef idx="0">
            <a:schemeClr val="dk1"/>
          </a:effectRef>
          <a:fontRef idx="minor">
            <a:schemeClr val="tx1"/>
          </a:fontRef>
        </p:style>
      </p:cxnSp>
      <p:sp>
        <p:nvSpPr>
          <p:cNvPr id="61" name="文本框 60">
            <a:extLst>
              <a:ext uri="{FF2B5EF4-FFF2-40B4-BE49-F238E27FC236}">
                <a16:creationId xmlns:a16="http://schemas.microsoft.com/office/drawing/2014/main" id="{57E79ABE-5195-48C3-A6CF-55978EC3CAE7}"/>
              </a:ext>
            </a:extLst>
          </p:cNvPr>
          <p:cNvSpPr txBox="1"/>
          <p:nvPr/>
        </p:nvSpPr>
        <p:spPr>
          <a:xfrm>
            <a:off x="3619818" y="2794671"/>
            <a:ext cx="952500" cy="369332"/>
          </a:xfrm>
          <a:prstGeom prst="rect">
            <a:avLst/>
          </a:prstGeom>
          <a:noFill/>
        </p:spPr>
        <p:txBody>
          <a:bodyPr wrap="square" rtlCol="0">
            <a:spAutoFit/>
          </a:bodyPr>
          <a:lstStyle/>
          <a:p>
            <a:pPr algn="ctr"/>
            <a:r>
              <a:rPr lang="en-US" altLang="zh-CN" dirty="0"/>
              <a:t>IIC</a:t>
            </a:r>
            <a:endParaRPr lang="zh-CN" altLang="en-US" dirty="0"/>
          </a:p>
        </p:txBody>
      </p:sp>
      <p:cxnSp>
        <p:nvCxnSpPr>
          <p:cNvPr id="65" name="直接连接符 64">
            <a:extLst>
              <a:ext uri="{FF2B5EF4-FFF2-40B4-BE49-F238E27FC236}">
                <a16:creationId xmlns:a16="http://schemas.microsoft.com/office/drawing/2014/main" id="{E0ACB4B8-F008-4486-A767-3BB32AE708AC}"/>
              </a:ext>
            </a:extLst>
          </p:cNvPr>
          <p:cNvCxnSpPr>
            <a:cxnSpLocks/>
          </p:cNvCxnSpPr>
          <p:nvPr/>
        </p:nvCxnSpPr>
        <p:spPr>
          <a:xfrm flipV="1">
            <a:off x="3494259" y="3199865"/>
            <a:ext cx="0" cy="1180378"/>
          </a:xfrm>
          <a:prstGeom prst="line">
            <a:avLst/>
          </a:prstGeom>
          <a:ln w="34925"/>
        </p:spPr>
        <p:style>
          <a:lnRef idx="1">
            <a:schemeClr val="dk1"/>
          </a:lnRef>
          <a:fillRef idx="0">
            <a:schemeClr val="dk1"/>
          </a:fillRef>
          <a:effectRef idx="0">
            <a:schemeClr val="dk1"/>
          </a:effectRef>
          <a:fontRef idx="minor">
            <a:schemeClr val="tx1"/>
          </a:fontRef>
        </p:style>
      </p:cxnSp>
      <p:cxnSp>
        <p:nvCxnSpPr>
          <p:cNvPr id="69" name="直接连接符 68">
            <a:extLst>
              <a:ext uri="{FF2B5EF4-FFF2-40B4-BE49-F238E27FC236}">
                <a16:creationId xmlns:a16="http://schemas.microsoft.com/office/drawing/2014/main" id="{E0C6E31A-83D1-48E0-948A-06A06E30FAC8}"/>
              </a:ext>
            </a:extLst>
          </p:cNvPr>
          <p:cNvCxnSpPr>
            <a:cxnSpLocks/>
          </p:cNvCxnSpPr>
          <p:nvPr/>
        </p:nvCxnSpPr>
        <p:spPr>
          <a:xfrm flipV="1">
            <a:off x="3789534" y="3518741"/>
            <a:ext cx="0" cy="1180378"/>
          </a:xfrm>
          <a:prstGeom prst="line">
            <a:avLst/>
          </a:prstGeom>
          <a:ln w="34925"/>
        </p:spPr>
        <p:style>
          <a:lnRef idx="1">
            <a:schemeClr val="dk1"/>
          </a:lnRef>
          <a:fillRef idx="0">
            <a:schemeClr val="dk1"/>
          </a:fillRef>
          <a:effectRef idx="0">
            <a:schemeClr val="dk1"/>
          </a:effectRef>
          <a:fontRef idx="minor">
            <a:schemeClr val="tx1"/>
          </a:fontRef>
        </p:style>
      </p:cxnSp>
      <p:cxnSp>
        <p:nvCxnSpPr>
          <p:cNvPr id="72" name="直接连接符 71">
            <a:extLst>
              <a:ext uri="{FF2B5EF4-FFF2-40B4-BE49-F238E27FC236}">
                <a16:creationId xmlns:a16="http://schemas.microsoft.com/office/drawing/2014/main" id="{9B9280DA-2734-4382-BFBD-12F72561676A}"/>
              </a:ext>
            </a:extLst>
          </p:cNvPr>
          <p:cNvCxnSpPr>
            <a:cxnSpLocks/>
          </p:cNvCxnSpPr>
          <p:nvPr/>
        </p:nvCxnSpPr>
        <p:spPr>
          <a:xfrm>
            <a:off x="2878966" y="4699119"/>
            <a:ext cx="910568" cy="0"/>
          </a:xfrm>
          <a:prstGeom prst="line">
            <a:avLst/>
          </a:prstGeom>
          <a:ln w="34925"/>
        </p:spPr>
        <p:style>
          <a:lnRef idx="1">
            <a:schemeClr val="dk1"/>
          </a:lnRef>
          <a:fillRef idx="0">
            <a:schemeClr val="dk1"/>
          </a:fillRef>
          <a:effectRef idx="0">
            <a:schemeClr val="dk1"/>
          </a:effectRef>
          <a:fontRef idx="minor">
            <a:schemeClr val="tx1"/>
          </a:fontRef>
        </p:style>
      </p:cxnSp>
      <p:cxnSp>
        <p:nvCxnSpPr>
          <p:cNvPr id="75" name="直接连接符 74">
            <a:extLst>
              <a:ext uri="{FF2B5EF4-FFF2-40B4-BE49-F238E27FC236}">
                <a16:creationId xmlns:a16="http://schemas.microsoft.com/office/drawing/2014/main" id="{B4D10D80-0D17-460A-AD85-5928494F0B92}"/>
              </a:ext>
            </a:extLst>
          </p:cNvPr>
          <p:cNvCxnSpPr>
            <a:cxnSpLocks/>
          </p:cNvCxnSpPr>
          <p:nvPr/>
        </p:nvCxnSpPr>
        <p:spPr>
          <a:xfrm>
            <a:off x="2878966" y="4380243"/>
            <a:ext cx="615293" cy="0"/>
          </a:xfrm>
          <a:prstGeom prst="line">
            <a:avLst/>
          </a:prstGeom>
          <a:ln w="34925"/>
        </p:spPr>
        <p:style>
          <a:lnRef idx="1">
            <a:schemeClr val="dk1"/>
          </a:lnRef>
          <a:fillRef idx="0">
            <a:schemeClr val="dk1"/>
          </a:fillRef>
          <a:effectRef idx="0">
            <a:schemeClr val="dk1"/>
          </a:effectRef>
          <a:fontRef idx="minor">
            <a:schemeClr val="tx1"/>
          </a:fontRef>
        </p:style>
      </p:cxnSp>
      <p:cxnSp>
        <p:nvCxnSpPr>
          <p:cNvPr id="77" name="直接连接符 76">
            <a:extLst>
              <a:ext uri="{FF2B5EF4-FFF2-40B4-BE49-F238E27FC236}">
                <a16:creationId xmlns:a16="http://schemas.microsoft.com/office/drawing/2014/main" id="{06DC166C-A0F9-424A-94B4-FF3E918D4BE9}"/>
              </a:ext>
            </a:extLst>
          </p:cNvPr>
          <p:cNvCxnSpPr>
            <a:cxnSpLocks/>
          </p:cNvCxnSpPr>
          <p:nvPr/>
        </p:nvCxnSpPr>
        <p:spPr>
          <a:xfrm flipV="1">
            <a:off x="4096068" y="3199865"/>
            <a:ext cx="0" cy="2241610"/>
          </a:xfrm>
          <a:prstGeom prst="line">
            <a:avLst/>
          </a:prstGeom>
          <a:ln w="34925"/>
        </p:spPr>
        <p:style>
          <a:lnRef idx="1">
            <a:schemeClr val="dk1"/>
          </a:lnRef>
          <a:fillRef idx="0">
            <a:schemeClr val="dk1"/>
          </a:fillRef>
          <a:effectRef idx="0">
            <a:schemeClr val="dk1"/>
          </a:effectRef>
          <a:fontRef idx="minor">
            <a:schemeClr val="tx1"/>
          </a:fontRef>
        </p:style>
      </p:cxnSp>
      <p:cxnSp>
        <p:nvCxnSpPr>
          <p:cNvPr id="79" name="直接连接符 78">
            <a:extLst>
              <a:ext uri="{FF2B5EF4-FFF2-40B4-BE49-F238E27FC236}">
                <a16:creationId xmlns:a16="http://schemas.microsoft.com/office/drawing/2014/main" id="{B4DAA618-9F9F-48E8-9DD8-46533AF9A719}"/>
              </a:ext>
            </a:extLst>
          </p:cNvPr>
          <p:cNvCxnSpPr>
            <a:cxnSpLocks/>
          </p:cNvCxnSpPr>
          <p:nvPr/>
        </p:nvCxnSpPr>
        <p:spPr>
          <a:xfrm flipV="1">
            <a:off x="4419918" y="3518741"/>
            <a:ext cx="0" cy="2241610"/>
          </a:xfrm>
          <a:prstGeom prst="line">
            <a:avLst/>
          </a:prstGeom>
          <a:ln w="34925"/>
        </p:spPr>
        <p:style>
          <a:lnRef idx="1">
            <a:schemeClr val="dk1"/>
          </a:lnRef>
          <a:fillRef idx="0">
            <a:schemeClr val="dk1"/>
          </a:fillRef>
          <a:effectRef idx="0">
            <a:schemeClr val="dk1"/>
          </a:effectRef>
          <a:fontRef idx="minor">
            <a:schemeClr val="tx1"/>
          </a:fontRef>
        </p:style>
      </p:cxnSp>
      <p:cxnSp>
        <p:nvCxnSpPr>
          <p:cNvPr id="80" name="直接连接符 79">
            <a:extLst>
              <a:ext uri="{FF2B5EF4-FFF2-40B4-BE49-F238E27FC236}">
                <a16:creationId xmlns:a16="http://schemas.microsoft.com/office/drawing/2014/main" id="{ABB2D4D3-9E87-4721-9E21-A4D35F8D279E}"/>
              </a:ext>
            </a:extLst>
          </p:cNvPr>
          <p:cNvCxnSpPr>
            <a:cxnSpLocks/>
          </p:cNvCxnSpPr>
          <p:nvPr/>
        </p:nvCxnSpPr>
        <p:spPr>
          <a:xfrm>
            <a:off x="2878966" y="5441475"/>
            <a:ext cx="1217102" cy="0"/>
          </a:xfrm>
          <a:prstGeom prst="line">
            <a:avLst/>
          </a:prstGeom>
          <a:ln w="34925"/>
        </p:spPr>
        <p:style>
          <a:lnRef idx="1">
            <a:schemeClr val="dk1"/>
          </a:lnRef>
          <a:fillRef idx="0">
            <a:schemeClr val="dk1"/>
          </a:fillRef>
          <a:effectRef idx="0">
            <a:schemeClr val="dk1"/>
          </a:effectRef>
          <a:fontRef idx="minor">
            <a:schemeClr val="tx1"/>
          </a:fontRef>
        </p:style>
      </p:cxnSp>
      <p:cxnSp>
        <p:nvCxnSpPr>
          <p:cNvPr id="82" name="直接连接符 81">
            <a:extLst>
              <a:ext uri="{FF2B5EF4-FFF2-40B4-BE49-F238E27FC236}">
                <a16:creationId xmlns:a16="http://schemas.microsoft.com/office/drawing/2014/main" id="{EF7D1CB3-CA5D-4211-BEEE-35EC75324353}"/>
              </a:ext>
            </a:extLst>
          </p:cNvPr>
          <p:cNvCxnSpPr>
            <a:cxnSpLocks/>
          </p:cNvCxnSpPr>
          <p:nvPr/>
        </p:nvCxnSpPr>
        <p:spPr>
          <a:xfrm>
            <a:off x="2945680" y="5760351"/>
            <a:ext cx="1452405" cy="0"/>
          </a:xfrm>
          <a:prstGeom prst="line">
            <a:avLst/>
          </a:prstGeom>
          <a:ln w="34925"/>
        </p:spPr>
        <p:style>
          <a:lnRef idx="1">
            <a:schemeClr val="dk1"/>
          </a:lnRef>
          <a:fillRef idx="0">
            <a:schemeClr val="dk1"/>
          </a:fillRef>
          <a:effectRef idx="0">
            <a:schemeClr val="dk1"/>
          </a:effectRef>
          <a:fontRef idx="minor">
            <a:schemeClr val="tx1"/>
          </a:fontRef>
        </p:style>
      </p:cxnSp>
      <p:cxnSp>
        <p:nvCxnSpPr>
          <p:cNvPr id="84" name="直接连接符 83">
            <a:extLst>
              <a:ext uri="{FF2B5EF4-FFF2-40B4-BE49-F238E27FC236}">
                <a16:creationId xmlns:a16="http://schemas.microsoft.com/office/drawing/2014/main" id="{CDA92581-35B0-411C-8AAC-2D239CE6ED5B}"/>
              </a:ext>
            </a:extLst>
          </p:cNvPr>
          <p:cNvCxnSpPr>
            <a:cxnSpLocks/>
          </p:cNvCxnSpPr>
          <p:nvPr/>
        </p:nvCxnSpPr>
        <p:spPr>
          <a:xfrm flipV="1">
            <a:off x="6848793" y="1254480"/>
            <a:ext cx="0" cy="1527783"/>
          </a:xfrm>
          <a:prstGeom prst="line">
            <a:avLst/>
          </a:prstGeom>
          <a:ln w="34925"/>
        </p:spPr>
        <p:style>
          <a:lnRef idx="1">
            <a:schemeClr val="dk1"/>
          </a:lnRef>
          <a:fillRef idx="0">
            <a:schemeClr val="dk1"/>
          </a:fillRef>
          <a:effectRef idx="0">
            <a:schemeClr val="dk1"/>
          </a:effectRef>
          <a:fontRef idx="minor">
            <a:schemeClr val="tx1"/>
          </a:fontRef>
        </p:style>
      </p:cxnSp>
      <p:cxnSp>
        <p:nvCxnSpPr>
          <p:cNvPr id="88" name="直接连接符 87">
            <a:extLst>
              <a:ext uri="{FF2B5EF4-FFF2-40B4-BE49-F238E27FC236}">
                <a16:creationId xmlns:a16="http://schemas.microsoft.com/office/drawing/2014/main" id="{A936C0F5-216B-4A7A-947B-B204107CFE0B}"/>
              </a:ext>
            </a:extLst>
          </p:cNvPr>
          <p:cNvCxnSpPr>
            <a:cxnSpLocks/>
          </p:cNvCxnSpPr>
          <p:nvPr/>
        </p:nvCxnSpPr>
        <p:spPr>
          <a:xfrm>
            <a:off x="6276790" y="1277730"/>
            <a:ext cx="572003" cy="0"/>
          </a:xfrm>
          <a:prstGeom prst="line">
            <a:avLst/>
          </a:prstGeom>
          <a:ln w="34925"/>
        </p:spPr>
        <p:style>
          <a:lnRef idx="1">
            <a:schemeClr val="dk1"/>
          </a:lnRef>
          <a:fillRef idx="0">
            <a:schemeClr val="dk1"/>
          </a:fillRef>
          <a:effectRef idx="0">
            <a:schemeClr val="dk1"/>
          </a:effectRef>
          <a:fontRef idx="minor">
            <a:schemeClr val="tx1"/>
          </a:fontRef>
        </p:style>
      </p:cxnSp>
      <p:sp>
        <p:nvSpPr>
          <p:cNvPr id="91" name="文本框 90">
            <a:extLst>
              <a:ext uri="{FF2B5EF4-FFF2-40B4-BE49-F238E27FC236}">
                <a16:creationId xmlns:a16="http://schemas.microsoft.com/office/drawing/2014/main" id="{242BD7DE-7DFB-458F-84D1-62229F2B88A8}"/>
              </a:ext>
            </a:extLst>
          </p:cNvPr>
          <p:cNvSpPr txBox="1"/>
          <p:nvPr/>
        </p:nvSpPr>
        <p:spPr>
          <a:xfrm>
            <a:off x="6653457" y="1739395"/>
            <a:ext cx="881136" cy="369332"/>
          </a:xfrm>
          <a:prstGeom prst="rect">
            <a:avLst/>
          </a:prstGeom>
          <a:noFill/>
        </p:spPr>
        <p:txBody>
          <a:bodyPr wrap="square" rtlCol="0">
            <a:spAutoFit/>
          </a:bodyPr>
          <a:lstStyle/>
          <a:p>
            <a:pPr algn="ctr"/>
            <a:r>
              <a:rPr lang="en-US" altLang="zh-CN" dirty="0"/>
              <a:t>SPI</a:t>
            </a:r>
            <a:endParaRPr lang="zh-CN" altLang="en-US" dirty="0"/>
          </a:p>
        </p:txBody>
      </p:sp>
      <p:cxnSp>
        <p:nvCxnSpPr>
          <p:cNvPr id="92" name="直接连接符 91">
            <a:extLst>
              <a:ext uri="{FF2B5EF4-FFF2-40B4-BE49-F238E27FC236}">
                <a16:creationId xmlns:a16="http://schemas.microsoft.com/office/drawing/2014/main" id="{E839F488-A56F-446A-91DD-C56EDB17C04B}"/>
              </a:ext>
            </a:extLst>
          </p:cNvPr>
          <p:cNvCxnSpPr>
            <a:cxnSpLocks/>
          </p:cNvCxnSpPr>
          <p:nvPr/>
        </p:nvCxnSpPr>
        <p:spPr>
          <a:xfrm flipV="1">
            <a:off x="6096318" y="2271797"/>
            <a:ext cx="0" cy="522876"/>
          </a:xfrm>
          <a:prstGeom prst="line">
            <a:avLst/>
          </a:prstGeom>
          <a:ln w="34925"/>
        </p:spPr>
        <p:style>
          <a:lnRef idx="1">
            <a:schemeClr val="dk1"/>
          </a:lnRef>
          <a:fillRef idx="0">
            <a:schemeClr val="dk1"/>
          </a:fillRef>
          <a:effectRef idx="0">
            <a:schemeClr val="dk1"/>
          </a:effectRef>
          <a:fontRef idx="minor">
            <a:schemeClr val="tx1"/>
          </a:fontRef>
        </p:style>
      </p:cxnSp>
      <p:cxnSp>
        <p:nvCxnSpPr>
          <p:cNvPr id="95" name="直接连接符 94">
            <a:extLst>
              <a:ext uri="{FF2B5EF4-FFF2-40B4-BE49-F238E27FC236}">
                <a16:creationId xmlns:a16="http://schemas.microsoft.com/office/drawing/2014/main" id="{F8DC4803-CECD-47D8-A59B-7DC1FAE656CC}"/>
              </a:ext>
            </a:extLst>
          </p:cNvPr>
          <p:cNvCxnSpPr>
            <a:cxnSpLocks/>
          </p:cNvCxnSpPr>
          <p:nvPr/>
        </p:nvCxnSpPr>
        <p:spPr>
          <a:xfrm flipV="1">
            <a:off x="2945680" y="2271797"/>
            <a:ext cx="3150638" cy="12034"/>
          </a:xfrm>
          <a:prstGeom prst="line">
            <a:avLst/>
          </a:prstGeom>
          <a:ln w="34925"/>
        </p:spPr>
        <p:style>
          <a:lnRef idx="1">
            <a:schemeClr val="dk1"/>
          </a:lnRef>
          <a:fillRef idx="0">
            <a:schemeClr val="dk1"/>
          </a:fillRef>
          <a:effectRef idx="0">
            <a:schemeClr val="dk1"/>
          </a:effectRef>
          <a:fontRef idx="minor">
            <a:schemeClr val="tx1"/>
          </a:fontRef>
        </p:style>
      </p:cxnSp>
      <p:sp>
        <p:nvSpPr>
          <p:cNvPr id="101" name="文本框 100">
            <a:extLst>
              <a:ext uri="{FF2B5EF4-FFF2-40B4-BE49-F238E27FC236}">
                <a16:creationId xmlns:a16="http://schemas.microsoft.com/office/drawing/2014/main" id="{9E44FB7C-FBCD-458D-B42E-2060C57A9BF9}"/>
              </a:ext>
            </a:extLst>
          </p:cNvPr>
          <p:cNvSpPr txBox="1"/>
          <p:nvPr/>
        </p:nvSpPr>
        <p:spPr>
          <a:xfrm>
            <a:off x="4080431" y="1892290"/>
            <a:ext cx="881136" cy="369332"/>
          </a:xfrm>
          <a:prstGeom prst="rect">
            <a:avLst/>
          </a:prstGeom>
          <a:noFill/>
        </p:spPr>
        <p:txBody>
          <a:bodyPr wrap="square" rtlCol="0">
            <a:spAutoFit/>
          </a:bodyPr>
          <a:lstStyle/>
          <a:p>
            <a:pPr algn="ctr"/>
            <a:r>
              <a:rPr lang="en-US" altLang="zh-CN" dirty="0"/>
              <a:t>SPI</a:t>
            </a:r>
            <a:endParaRPr lang="zh-CN" altLang="en-US" dirty="0"/>
          </a:p>
        </p:txBody>
      </p:sp>
      <p:cxnSp>
        <p:nvCxnSpPr>
          <p:cNvPr id="102" name="直接连接符 101">
            <a:extLst>
              <a:ext uri="{FF2B5EF4-FFF2-40B4-BE49-F238E27FC236}">
                <a16:creationId xmlns:a16="http://schemas.microsoft.com/office/drawing/2014/main" id="{8F45169B-405D-4A40-A5EC-F488C663062C}"/>
              </a:ext>
            </a:extLst>
          </p:cNvPr>
          <p:cNvCxnSpPr>
            <a:cxnSpLocks/>
          </p:cNvCxnSpPr>
          <p:nvPr/>
        </p:nvCxnSpPr>
        <p:spPr>
          <a:xfrm flipV="1">
            <a:off x="6276790" y="4035502"/>
            <a:ext cx="0" cy="1259492"/>
          </a:xfrm>
          <a:prstGeom prst="line">
            <a:avLst/>
          </a:prstGeom>
          <a:ln w="34925"/>
        </p:spPr>
        <p:style>
          <a:lnRef idx="1">
            <a:schemeClr val="dk1"/>
          </a:lnRef>
          <a:fillRef idx="0">
            <a:schemeClr val="dk1"/>
          </a:fillRef>
          <a:effectRef idx="0">
            <a:schemeClr val="dk1"/>
          </a:effectRef>
          <a:fontRef idx="minor">
            <a:schemeClr val="tx1"/>
          </a:fontRef>
        </p:style>
      </p:cxnSp>
      <p:sp>
        <p:nvSpPr>
          <p:cNvPr id="105" name="文本框 104">
            <a:extLst>
              <a:ext uri="{FF2B5EF4-FFF2-40B4-BE49-F238E27FC236}">
                <a16:creationId xmlns:a16="http://schemas.microsoft.com/office/drawing/2014/main" id="{2D16A1FA-FBE9-4655-A78C-DF2433FA1D5E}"/>
              </a:ext>
            </a:extLst>
          </p:cNvPr>
          <p:cNvSpPr txBox="1"/>
          <p:nvPr/>
        </p:nvSpPr>
        <p:spPr>
          <a:xfrm>
            <a:off x="4907787" y="4433307"/>
            <a:ext cx="1305476" cy="646331"/>
          </a:xfrm>
          <a:prstGeom prst="rect">
            <a:avLst/>
          </a:prstGeom>
          <a:noFill/>
        </p:spPr>
        <p:txBody>
          <a:bodyPr wrap="square" rtlCol="0">
            <a:spAutoFit/>
          </a:bodyPr>
          <a:lstStyle/>
          <a:p>
            <a:pPr algn="ctr"/>
            <a:r>
              <a:rPr lang="en-US" altLang="zh-CN" dirty="0"/>
              <a:t>FSMC</a:t>
            </a:r>
            <a:r>
              <a:rPr lang="zh-CN" altLang="en-US" dirty="0"/>
              <a:t>驱动显示器</a:t>
            </a:r>
          </a:p>
        </p:txBody>
      </p:sp>
      <p:cxnSp>
        <p:nvCxnSpPr>
          <p:cNvPr id="31" name="直接连接符 30">
            <a:extLst>
              <a:ext uri="{FF2B5EF4-FFF2-40B4-BE49-F238E27FC236}">
                <a16:creationId xmlns:a16="http://schemas.microsoft.com/office/drawing/2014/main" id="{BEEC2AF1-4151-4FA9-8B8B-52BF2D7B0349}"/>
              </a:ext>
            </a:extLst>
          </p:cNvPr>
          <p:cNvCxnSpPr>
            <a:cxnSpLocks/>
          </p:cNvCxnSpPr>
          <p:nvPr/>
        </p:nvCxnSpPr>
        <p:spPr>
          <a:xfrm flipV="1">
            <a:off x="6848793" y="4041420"/>
            <a:ext cx="0" cy="1259492"/>
          </a:xfrm>
          <a:prstGeom prst="line">
            <a:avLst/>
          </a:prstGeom>
          <a:ln w="34925"/>
        </p:spPr>
        <p:style>
          <a:lnRef idx="1">
            <a:schemeClr val="dk1"/>
          </a:lnRef>
          <a:fillRef idx="0">
            <a:schemeClr val="dk1"/>
          </a:fillRef>
          <a:effectRef idx="0">
            <a:schemeClr val="dk1"/>
          </a:effectRef>
          <a:fontRef idx="minor">
            <a:schemeClr val="tx1"/>
          </a:fontRef>
        </p:style>
      </p:cxnSp>
      <p:sp>
        <p:nvSpPr>
          <p:cNvPr id="32" name="文本框 31">
            <a:extLst>
              <a:ext uri="{FF2B5EF4-FFF2-40B4-BE49-F238E27FC236}">
                <a16:creationId xmlns:a16="http://schemas.microsoft.com/office/drawing/2014/main" id="{B3DC090A-CCA7-426A-9386-8CB9F235BBE2}"/>
              </a:ext>
            </a:extLst>
          </p:cNvPr>
          <p:cNvSpPr txBox="1"/>
          <p:nvPr/>
        </p:nvSpPr>
        <p:spPr>
          <a:xfrm>
            <a:off x="6783245" y="4306500"/>
            <a:ext cx="1227019" cy="923330"/>
          </a:xfrm>
          <a:prstGeom prst="rect">
            <a:avLst/>
          </a:prstGeom>
          <a:noFill/>
        </p:spPr>
        <p:txBody>
          <a:bodyPr wrap="square" rtlCol="0">
            <a:spAutoFit/>
          </a:bodyPr>
          <a:lstStyle/>
          <a:p>
            <a:pPr algn="ctr"/>
            <a:r>
              <a:rPr lang="zh-CN" altLang="en-US" dirty="0"/>
              <a:t>使用</a:t>
            </a:r>
            <a:r>
              <a:rPr lang="en-US" altLang="zh-CN" dirty="0"/>
              <a:t>SPI</a:t>
            </a:r>
            <a:r>
              <a:rPr lang="zh-CN" altLang="en-US" dirty="0"/>
              <a:t>与</a:t>
            </a:r>
            <a:r>
              <a:rPr lang="en-US" altLang="zh-CN" dirty="0"/>
              <a:t>TCS3472</a:t>
            </a:r>
            <a:r>
              <a:rPr lang="zh-CN" altLang="en-US" dirty="0"/>
              <a:t>通信</a:t>
            </a:r>
          </a:p>
        </p:txBody>
      </p:sp>
      <p:cxnSp>
        <p:nvCxnSpPr>
          <p:cNvPr id="4" name="直接箭头连接符 3">
            <a:extLst>
              <a:ext uri="{FF2B5EF4-FFF2-40B4-BE49-F238E27FC236}">
                <a16:creationId xmlns:a16="http://schemas.microsoft.com/office/drawing/2014/main" id="{3D84CDA2-8E05-4D0F-BD01-1F56D973DFA1}"/>
              </a:ext>
            </a:extLst>
          </p:cNvPr>
          <p:cNvCxnSpPr>
            <a:cxnSpLocks/>
          </p:cNvCxnSpPr>
          <p:nvPr/>
        </p:nvCxnSpPr>
        <p:spPr>
          <a:xfrm flipH="1">
            <a:off x="8090164" y="3388641"/>
            <a:ext cx="1349696" cy="0"/>
          </a:xfrm>
          <a:prstGeom prst="straightConnector1">
            <a:avLst/>
          </a:prstGeom>
          <a:ln w="41275">
            <a:tailEnd type="triangle"/>
          </a:ln>
        </p:spPr>
        <p:style>
          <a:lnRef idx="1">
            <a:schemeClr val="dk1"/>
          </a:lnRef>
          <a:fillRef idx="0">
            <a:schemeClr val="dk1"/>
          </a:fillRef>
          <a:effectRef idx="0">
            <a:schemeClr val="dk1"/>
          </a:effectRef>
          <a:fontRef idx="minor">
            <a:schemeClr val="tx1"/>
          </a:fontRef>
        </p:style>
      </p:cxnSp>
      <p:sp>
        <p:nvSpPr>
          <p:cNvPr id="36" name="文本框 35">
            <a:extLst>
              <a:ext uri="{FF2B5EF4-FFF2-40B4-BE49-F238E27FC236}">
                <a16:creationId xmlns:a16="http://schemas.microsoft.com/office/drawing/2014/main" id="{D93CF5C3-349A-4D3B-A7D5-3E7DFF2E90DA}"/>
              </a:ext>
            </a:extLst>
          </p:cNvPr>
          <p:cNvSpPr txBox="1"/>
          <p:nvPr/>
        </p:nvSpPr>
        <p:spPr>
          <a:xfrm>
            <a:off x="7927429" y="2741369"/>
            <a:ext cx="1465567" cy="646331"/>
          </a:xfrm>
          <a:prstGeom prst="rect">
            <a:avLst/>
          </a:prstGeom>
          <a:noFill/>
        </p:spPr>
        <p:txBody>
          <a:bodyPr wrap="square" rtlCol="0">
            <a:spAutoFit/>
          </a:bodyPr>
          <a:lstStyle/>
          <a:p>
            <a:pPr algn="ctr"/>
            <a:r>
              <a:rPr lang="zh-CN" altLang="en-US" dirty="0"/>
              <a:t>通用定时器输入捕获</a:t>
            </a:r>
          </a:p>
        </p:txBody>
      </p:sp>
      <p:sp>
        <p:nvSpPr>
          <p:cNvPr id="41" name="文本框 40">
            <a:extLst>
              <a:ext uri="{FF2B5EF4-FFF2-40B4-BE49-F238E27FC236}">
                <a16:creationId xmlns:a16="http://schemas.microsoft.com/office/drawing/2014/main" id="{5AC940AD-CB43-4713-A4D9-278EDF733716}"/>
              </a:ext>
            </a:extLst>
          </p:cNvPr>
          <p:cNvSpPr txBox="1"/>
          <p:nvPr/>
        </p:nvSpPr>
        <p:spPr>
          <a:xfrm>
            <a:off x="3898828" y="354749"/>
            <a:ext cx="3003230" cy="369332"/>
          </a:xfrm>
          <a:prstGeom prst="rect">
            <a:avLst/>
          </a:prstGeom>
          <a:noFill/>
        </p:spPr>
        <p:txBody>
          <a:bodyPr wrap="square" rtlCol="0">
            <a:spAutoFit/>
          </a:bodyPr>
          <a:lstStyle/>
          <a:p>
            <a:pPr algn="ctr"/>
            <a:r>
              <a:rPr lang="zh-CN" altLang="en-US" dirty="0"/>
              <a:t>存储字库及相关校准因子</a:t>
            </a:r>
          </a:p>
        </p:txBody>
      </p:sp>
    </p:spTree>
    <p:extLst>
      <p:ext uri="{BB962C8B-B14F-4D97-AF65-F5344CB8AC3E}">
        <p14:creationId xmlns:p14="http://schemas.microsoft.com/office/powerpoint/2010/main" val="3536753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randombar(horizontal)">
                                      <p:cBhvr>
                                        <p:cTn id="7" dur="500"/>
                                        <p:tgtEl>
                                          <p:spTgt spid="4"/>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33"/>
                                        </p:tgtEl>
                                        <p:attrNameLst>
                                          <p:attrName>style.visibility</p:attrName>
                                        </p:attrNameLst>
                                      </p:cBhvr>
                                      <p:to>
                                        <p:strVal val="visible"/>
                                      </p:to>
                                    </p:set>
                                    <p:animEffect transition="in" filter="randombar(horizontal)">
                                      <p:cBhvr>
                                        <p:cTn id="10" dur="500"/>
                                        <p:tgtEl>
                                          <p:spTgt spid="33"/>
                                        </p:tgtEl>
                                      </p:cBhvr>
                                    </p:animEffect>
                                  </p:childTnLst>
                                </p:cTn>
                              </p:par>
                            </p:childTnLst>
                          </p:cTn>
                        </p:par>
                      </p:childTnLst>
                    </p:cTn>
                  </p:par>
                  <p:par>
                    <p:cTn id="11" fill="hold">
                      <p:stCondLst>
                        <p:cond delay="indefinite"/>
                      </p:stCondLst>
                      <p:childTnLst>
                        <p:par>
                          <p:cTn id="12" fill="hold">
                            <p:stCondLst>
                              <p:cond delay="0"/>
                            </p:stCondLst>
                            <p:childTnLst>
                              <p:par>
                                <p:cTn id="13" presetID="42" presetClass="entr" presetSubtype="0" fill="hold" nodeType="clickEffect">
                                  <p:stCondLst>
                                    <p:cond delay="0"/>
                                  </p:stCondLst>
                                  <p:childTnLst>
                                    <p:set>
                                      <p:cBhvr>
                                        <p:cTn id="14" dur="1" fill="hold">
                                          <p:stCondLst>
                                            <p:cond delay="0"/>
                                          </p:stCondLst>
                                        </p:cTn>
                                        <p:tgtEl>
                                          <p:spTgt spid="29"/>
                                        </p:tgtEl>
                                        <p:attrNameLst>
                                          <p:attrName>style.visibility</p:attrName>
                                        </p:attrNameLst>
                                      </p:cBhvr>
                                      <p:to>
                                        <p:strVal val="visible"/>
                                      </p:to>
                                    </p:set>
                                    <p:animEffect transition="in" filter="fade">
                                      <p:cBhvr>
                                        <p:cTn id="15" dur="1000"/>
                                        <p:tgtEl>
                                          <p:spTgt spid="29"/>
                                        </p:tgtEl>
                                      </p:cBhvr>
                                    </p:animEffect>
                                    <p:anim calcmode="lin" valueType="num">
                                      <p:cBhvr>
                                        <p:cTn id="16" dur="1000" fill="hold"/>
                                        <p:tgtEl>
                                          <p:spTgt spid="29"/>
                                        </p:tgtEl>
                                        <p:attrNameLst>
                                          <p:attrName>ppt_x</p:attrName>
                                        </p:attrNameLst>
                                      </p:cBhvr>
                                      <p:tavLst>
                                        <p:tav tm="0">
                                          <p:val>
                                            <p:strVal val="#ppt_x"/>
                                          </p:val>
                                        </p:tav>
                                        <p:tav tm="100000">
                                          <p:val>
                                            <p:strVal val="#ppt_x"/>
                                          </p:val>
                                        </p:tav>
                                      </p:tavLst>
                                    </p:anim>
                                    <p:anim calcmode="lin" valueType="num">
                                      <p:cBhvr>
                                        <p:cTn id="17"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36"/>
                                        </p:tgtEl>
                                        <p:attrNameLst>
                                          <p:attrName>style.visibility</p:attrName>
                                        </p:attrNameLst>
                                      </p:cBhvr>
                                      <p:to>
                                        <p:strVal val="visible"/>
                                      </p:to>
                                    </p:set>
                                    <p:animEffect transition="in" filter="randombar(horizontal)">
                                      <p:cBhvr>
                                        <p:cTn id="22" dur="500"/>
                                        <p:tgtEl>
                                          <p:spTgt spid="36"/>
                                        </p:tgtEl>
                                      </p:cBhvr>
                                    </p:animEffect>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nodeType="clickEffect">
                                  <p:stCondLst>
                                    <p:cond delay="0"/>
                                  </p:stCondLst>
                                  <p:childTnLst>
                                    <p:set>
                                      <p:cBhvr>
                                        <p:cTn id="26" dur="1" fill="hold">
                                          <p:stCondLst>
                                            <p:cond delay="0"/>
                                          </p:stCondLst>
                                        </p:cTn>
                                        <p:tgtEl>
                                          <p:spTgt spid="65"/>
                                        </p:tgtEl>
                                        <p:attrNameLst>
                                          <p:attrName>style.visibility</p:attrName>
                                        </p:attrNameLst>
                                      </p:cBhvr>
                                      <p:to>
                                        <p:strVal val="visible"/>
                                      </p:to>
                                    </p:set>
                                    <p:anim calcmode="lin" valueType="num">
                                      <p:cBhvr additive="base">
                                        <p:cTn id="27" dur="500" fill="hold"/>
                                        <p:tgtEl>
                                          <p:spTgt spid="65"/>
                                        </p:tgtEl>
                                        <p:attrNameLst>
                                          <p:attrName>ppt_x</p:attrName>
                                        </p:attrNameLst>
                                      </p:cBhvr>
                                      <p:tavLst>
                                        <p:tav tm="0">
                                          <p:val>
                                            <p:strVal val="#ppt_x"/>
                                          </p:val>
                                        </p:tav>
                                        <p:tav tm="100000">
                                          <p:val>
                                            <p:strVal val="#ppt_x"/>
                                          </p:val>
                                        </p:tav>
                                      </p:tavLst>
                                    </p:anim>
                                    <p:anim calcmode="lin" valueType="num">
                                      <p:cBhvr additive="base">
                                        <p:cTn id="28" dur="500" fill="hold"/>
                                        <p:tgtEl>
                                          <p:spTgt spid="65"/>
                                        </p:tgtEl>
                                        <p:attrNameLst>
                                          <p:attrName>ppt_y</p:attrName>
                                        </p:attrNameLst>
                                      </p:cBhvr>
                                      <p:tavLst>
                                        <p:tav tm="0">
                                          <p:val>
                                            <p:strVal val="1+#ppt_h/2"/>
                                          </p:val>
                                        </p:tav>
                                        <p:tav tm="100000">
                                          <p:val>
                                            <p:strVal val="#ppt_y"/>
                                          </p:val>
                                        </p:tav>
                                      </p:tavLst>
                                    </p:anim>
                                  </p:childTnLst>
                                </p:cTn>
                              </p:par>
                              <p:par>
                                <p:cTn id="29" presetID="2" presetClass="entr" presetSubtype="4" fill="hold" nodeType="withEffect">
                                  <p:stCondLst>
                                    <p:cond delay="0"/>
                                  </p:stCondLst>
                                  <p:childTnLst>
                                    <p:set>
                                      <p:cBhvr>
                                        <p:cTn id="30" dur="1" fill="hold">
                                          <p:stCondLst>
                                            <p:cond delay="0"/>
                                          </p:stCondLst>
                                        </p:cTn>
                                        <p:tgtEl>
                                          <p:spTgt spid="75"/>
                                        </p:tgtEl>
                                        <p:attrNameLst>
                                          <p:attrName>style.visibility</p:attrName>
                                        </p:attrNameLst>
                                      </p:cBhvr>
                                      <p:to>
                                        <p:strVal val="visible"/>
                                      </p:to>
                                    </p:set>
                                    <p:anim calcmode="lin" valueType="num">
                                      <p:cBhvr additive="base">
                                        <p:cTn id="31" dur="500" fill="hold"/>
                                        <p:tgtEl>
                                          <p:spTgt spid="75"/>
                                        </p:tgtEl>
                                        <p:attrNameLst>
                                          <p:attrName>ppt_x</p:attrName>
                                        </p:attrNameLst>
                                      </p:cBhvr>
                                      <p:tavLst>
                                        <p:tav tm="0">
                                          <p:val>
                                            <p:strVal val="#ppt_x"/>
                                          </p:val>
                                        </p:tav>
                                        <p:tav tm="100000">
                                          <p:val>
                                            <p:strVal val="#ppt_x"/>
                                          </p:val>
                                        </p:tav>
                                      </p:tavLst>
                                    </p:anim>
                                    <p:anim calcmode="lin" valueType="num">
                                      <p:cBhvr additive="base">
                                        <p:cTn id="32" dur="500" fill="hold"/>
                                        <p:tgtEl>
                                          <p:spTgt spid="75"/>
                                        </p:tgtEl>
                                        <p:attrNameLst>
                                          <p:attrName>ppt_y</p:attrName>
                                        </p:attrNameLst>
                                      </p:cBhvr>
                                      <p:tavLst>
                                        <p:tav tm="0">
                                          <p:val>
                                            <p:strVal val="1+#ppt_h/2"/>
                                          </p:val>
                                        </p:tav>
                                        <p:tav tm="100000">
                                          <p:val>
                                            <p:strVal val="#ppt_y"/>
                                          </p:val>
                                        </p:tav>
                                      </p:tavLst>
                                    </p:anim>
                                  </p:childTnLst>
                                </p:cTn>
                              </p:par>
                              <p:par>
                                <p:cTn id="33" presetID="2" presetClass="entr" presetSubtype="4" fill="hold" nodeType="withEffect">
                                  <p:stCondLst>
                                    <p:cond delay="0"/>
                                  </p:stCondLst>
                                  <p:childTnLst>
                                    <p:set>
                                      <p:cBhvr>
                                        <p:cTn id="34" dur="1" fill="hold">
                                          <p:stCondLst>
                                            <p:cond delay="0"/>
                                          </p:stCondLst>
                                        </p:cTn>
                                        <p:tgtEl>
                                          <p:spTgt spid="72"/>
                                        </p:tgtEl>
                                        <p:attrNameLst>
                                          <p:attrName>style.visibility</p:attrName>
                                        </p:attrNameLst>
                                      </p:cBhvr>
                                      <p:to>
                                        <p:strVal val="visible"/>
                                      </p:to>
                                    </p:set>
                                    <p:anim calcmode="lin" valueType="num">
                                      <p:cBhvr additive="base">
                                        <p:cTn id="35" dur="500" fill="hold"/>
                                        <p:tgtEl>
                                          <p:spTgt spid="72"/>
                                        </p:tgtEl>
                                        <p:attrNameLst>
                                          <p:attrName>ppt_x</p:attrName>
                                        </p:attrNameLst>
                                      </p:cBhvr>
                                      <p:tavLst>
                                        <p:tav tm="0">
                                          <p:val>
                                            <p:strVal val="#ppt_x"/>
                                          </p:val>
                                        </p:tav>
                                        <p:tav tm="100000">
                                          <p:val>
                                            <p:strVal val="#ppt_x"/>
                                          </p:val>
                                        </p:tav>
                                      </p:tavLst>
                                    </p:anim>
                                    <p:anim calcmode="lin" valueType="num">
                                      <p:cBhvr additive="base">
                                        <p:cTn id="36" dur="500" fill="hold"/>
                                        <p:tgtEl>
                                          <p:spTgt spid="72"/>
                                        </p:tgtEl>
                                        <p:attrNameLst>
                                          <p:attrName>ppt_y</p:attrName>
                                        </p:attrNameLst>
                                      </p:cBhvr>
                                      <p:tavLst>
                                        <p:tav tm="0">
                                          <p:val>
                                            <p:strVal val="1+#ppt_h/2"/>
                                          </p:val>
                                        </p:tav>
                                        <p:tav tm="100000">
                                          <p:val>
                                            <p:strVal val="#ppt_y"/>
                                          </p:val>
                                        </p:tav>
                                      </p:tavLst>
                                    </p:anim>
                                  </p:childTnLst>
                                </p:cTn>
                              </p:par>
                              <p:par>
                                <p:cTn id="37" presetID="2" presetClass="entr" presetSubtype="4" fill="hold" nodeType="withEffect">
                                  <p:stCondLst>
                                    <p:cond delay="0"/>
                                  </p:stCondLst>
                                  <p:childTnLst>
                                    <p:set>
                                      <p:cBhvr>
                                        <p:cTn id="38" dur="1" fill="hold">
                                          <p:stCondLst>
                                            <p:cond delay="0"/>
                                          </p:stCondLst>
                                        </p:cTn>
                                        <p:tgtEl>
                                          <p:spTgt spid="69"/>
                                        </p:tgtEl>
                                        <p:attrNameLst>
                                          <p:attrName>style.visibility</p:attrName>
                                        </p:attrNameLst>
                                      </p:cBhvr>
                                      <p:to>
                                        <p:strVal val="visible"/>
                                      </p:to>
                                    </p:set>
                                    <p:anim calcmode="lin" valueType="num">
                                      <p:cBhvr additive="base">
                                        <p:cTn id="39" dur="500" fill="hold"/>
                                        <p:tgtEl>
                                          <p:spTgt spid="69"/>
                                        </p:tgtEl>
                                        <p:attrNameLst>
                                          <p:attrName>ppt_x</p:attrName>
                                        </p:attrNameLst>
                                      </p:cBhvr>
                                      <p:tavLst>
                                        <p:tav tm="0">
                                          <p:val>
                                            <p:strVal val="#ppt_x"/>
                                          </p:val>
                                        </p:tav>
                                        <p:tav tm="100000">
                                          <p:val>
                                            <p:strVal val="#ppt_x"/>
                                          </p:val>
                                        </p:tav>
                                      </p:tavLst>
                                    </p:anim>
                                    <p:anim calcmode="lin" valueType="num">
                                      <p:cBhvr additive="base">
                                        <p:cTn id="40" dur="500" fill="hold"/>
                                        <p:tgtEl>
                                          <p:spTgt spid="69"/>
                                        </p:tgtEl>
                                        <p:attrNameLst>
                                          <p:attrName>ppt_y</p:attrName>
                                        </p:attrNameLst>
                                      </p:cBhvr>
                                      <p:tavLst>
                                        <p:tav tm="0">
                                          <p:val>
                                            <p:strVal val="1+#ppt_h/2"/>
                                          </p:val>
                                        </p:tav>
                                        <p:tav tm="100000">
                                          <p:val>
                                            <p:strVal val="#ppt_y"/>
                                          </p:val>
                                        </p:tav>
                                      </p:tavLst>
                                    </p:anim>
                                  </p:childTnLst>
                                </p:cTn>
                              </p:par>
                              <p:par>
                                <p:cTn id="41" presetID="2" presetClass="entr" presetSubtype="4" fill="hold" grpId="0" nodeType="withEffect">
                                  <p:stCondLst>
                                    <p:cond delay="0"/>
                                  </p:stCondLst>
                                  <p:childTnLst>
                                    <p:set>
                                      <p:cBhvr>
                                        <p:cTn id="42" dur="1" fill="hold">
                                          <p:stCondLst>
                                            <p:cond delay="0"/>
                                          </p:stCondLst>
                                        </p:cTn>
                                        <p:tgtEl>
                                          <p:spTgt spid="40"/>
                                        </p:tgtEl>
                                        <p:attrNameLst>
                                          <p:attrName>style.visibility</p:attrName>
                                        </p:attrNameLst>
                                      </p:cBhvr>
                                      <p:to>
                                        <p:strVal val="visible"/>
                                      </p:to>
                                    </p:set>
                                    <p:anim calcmode="lin" valueType="num">
                                      <p:cBhvr additive="base">
                                        <p:cTn id="43" dur="500" fill="hold"/>
                                        <p:tgtEl>
                                          <p:spTgt spid="40"/>
                                        </p:tgtEl>
                                        <p:attrNameLst>
                                          <p:attrName>ppt_x</p:attrName>
                                        </p:attrNameLst>
                                      </p:cBhvr>
                                      <p:tavLst>
                                        <p:tav tm="0">
                                          <p:val>
                                            <p:strVal val="#ppt_x"/>
                                          </p:val>
                                        </p:tav>
                                        <p:tav tm="100000">
                                          <p:val>
                                            <p:strVal val="#ppt_x"/>
                                          </p:val>
                                        </p:tav>
                                      </p:tavLst>
                                    </p:anim>
                                    <p:anim calcmode="lin" valueType="num">
                                      <p:cBhvr additive="base">
                                        <p:cTn id="44" dur="500" fill="hold"/>
                                        <p:tgtEl>
                                          <p:spTgt spid="4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33" grpId="0">
        <p:bldAsOne/>
      </p:bldGraphic>
      <p:bldGraphic spid="40" grpId="0">
        <p:bldAsOne/>
      </p:bldGraphic>
      <p:bldP spid="36" grpId="0"/>
    </p:bld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3" cstate="email">
            <a:duotone>
              <a:schemeClr val="bg2">
                <a:shade val="48000"/>
                <a:hueMod val="106000"/>
                <a:satMod val="140000"/>
                <a:lumMod val="42000"/>
              </a:schemeClr>
              <a:schemeClr val="bg2">
                <a:tint val="98000"/>
                <a:hueMod val="92000"/>
                <a:satMod val="220000"/>
                <a:lumMod val="90000"/>
              </a:schemeClr>
            </a:duotone>
            <a:extLst>
              <a:ext uri="{28A0092B-C50C-407E-A947-70E740481C1C}">
                <a14:useLocalDpi xmlns:a14="http://schemas.microsoft.com/office/drawing/2010/main"/>
              </a:ext>
            </a:extLst>
          </a:blip>
          <a:stretch/>
        </a:blipFill>
        <a:effectLst/>
      </p:bgPr>
    </p:bg>
    <p:spTree>
      <p:nvGrpSpPr>
        <p:cNvPr id="1" name=""/>
        <p:cNvGrpSpPr/>
        <p:nvPr/>
      </p:nvGrpSpPr>
      <p:grpSpPr>
        <a:xfrm>
          <a:off x="0" y="0"/>
          <a:ext cx="0" cy="0"/>
          <a:chOff x="0" y="0"/>
          <a:chExt cx="0" cy="0"/>
        </a:xfrm>
      </p:grpSpPr>
      <p:grpSp>
        <p:nvGrpSpPr>
          <p:cNvPr id="205" name="组 204">
            <a:extLst>
              <a:ext uri="{FF2B5EF4-FFF2-40B4-BE49-F238E27FC236}">
                <a16:creationId xmlns:a16="http://schemas.microsoft.com/office/drawing/2014/main" id="{5FE07634-A83A-4681-9C1D-BC0775F9D29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06" name="矩形 205">
              <a:extLst>
                <a:ext uri="{FF2B5EF4-FFF2-40B4-BE49-F238E27FC236}">
                  <a16:creationId xmlns:a16="http://schemas.microsoft.com/office/drawing/2014/main" id="{BF62976A-266E-4650-88F2-C16130F3D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zh-CN" altLang="en-US" dirty="0">
                <a:latin typeface="Microsoft YaHei UI" panose="020B0503020204020204" pitchFamily="34" charset="-122"/>
                <a:ea typeface="Microsoft YaHei UI" panose="020B0503020204020204" pitchFamily="34" charset="-122"/>
              </a:endParaRPr>
            </a:p>
          </p:txBody>
        </p:sp>
        <p:pic>
          <p:nvPicPr>
            <p:cNvPr id="207" name="图片 2">
              <a:extLst>
                <a:ext uri="{FF2B5EF4-FFF2-40B4-BE49-F238E27FC236}">
                  <a16:creationId xmlns:a16="http://schemas.microsoft.com/office/drawing/2014/main" id="{88D9B99B-59C2-481A-A948-F87920A7FE5E}"/>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cstate="email">
              <a:alphaModFix amt="30000"/>
              <a:duotone>
                <a:prstClr val="black"/>
                <a:schemeClr val="tx2">
                  <a:tint val="45000"/>
                  <a:satMod val="400000"/>
                </a:schemeClr>
              </a:duotone>
              <a:extLst>
                <a:ext uri="{28A0092B-C50C-407E-A947-70E740481C1C}">
                  <a14:useLocalDpi xmlns:a14="http://schemas.microsoft.com/office/drawing/2010/main"/>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xmlns:a16="http://schemas.microsoft.com/office/drawing/2014/main" xmlns:p14="http://schemas.microsoft.com/office/powerpoint/2010/main">
                  <a:solidFill>
                    <a:srgbClr val="FFFFFF"/>
                  </a:solidFill>
                </a14:hiddenFill>
              </a:ext>
            </a:extLst>
          </p:spPr>
        </p:pic>
      </p:grpSp>
      <p:pic>
        <p:nvPicPr>
          <p:cNvPr id="10" name="内容占位符 6" descr="电路板">
            <a:extLst>
              <a:ext uri="{FF2B5EF4-FFF2-40B4-BE49-F238E27FC236}">
                <a16:creationId xmlns:a16="http://schemas.microsoft.com/office/drawing/2014/main" id="{38616497-6A2B-4863-A3DD-A2D0AF074897}"/>
              </a:ext>
            </a:extLst>
          </p:cNvPr>
          <p:cNvPicPr>
            <a:picLocks noChangeAspect="1"/>
          </p:cNvPicPr>
          <p:nvPr/>
        </p:nvPicPr>
        <p:blipFill rotWithShape="1">
          <a:blip r:embed="rId5">
            <a:alphaModFix amt="85000"/>
            <a:duotone>
              <a:prstClr val="black"/>
              <a:schemeClr val="accent2">
                <a:tint val="45000"/>
                <a:satMod val="400000"/>
              </a:schemeClr>
            </a:duotone>
          </a:blip>
          <a:srcRect l="10584" r="10584"/>
          <a:stretch/>
        </p:blipFill>
        <p:spPr>
          <a:xfrm flipH="1">
            <a:off x="-3180" y="7722"/>
            <a:ext cx="7558541" cy="6848475"/>
          </a:xfrm>
          <a:prstGeom prst="rect">
            <a:avLst/>
          </a:prstGeom>
        </p:spPr>
      </p:pic>
      <p:grpSp>
        <p:nvGrpSpPr>
          <p:cNvPr id="209" name="组 208">
            <a:extLst>
              <a:ext uri="{FF2B5EF4-FFF2-40B4-BE49-F238E27FC236}">
                <a16:creationId xmlns:a16="http://schemas.microsoft.com/office/drawing/2014/main" id="{A2E1FE48-FA7B-4262-B922-041542931DD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210" name="矩形 209">
              <a:extLst>
                <a:ext uri="{FF2B5EF4-FFF2-40B4-BE49-F238E27FC236}">
                  <a16:creationId xmlns:a16="http://schemas.microsoft.com/office/drawing/2014/main" id="{F2E644B1-8F72-4AC4-89F1-EB3A027341E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211" name="任意多边形 6">
              <a:extLst>
                <a:ext uri="{FF2B5EF4-FFF2-40B4-BE49-F238E27FC236}">
                  <a16:creationId xmlns:a16="http://schemas.microsoft.com/office/drawing/2014/main" id="{1781B8E8-8A26-4FFB-BE0C-7C0C644F7C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2" name="任意多边形(F) 7">
              <a:extLst>
                <a:ext uri="{FF2B5EF4-FFF2-40B4-BE49-F238E27FC236}">
                  <a16:creationId xmlns:a16="http://schemas.microsoft.com/office/drawing/2014/main" id="{4109D997-E9DF-4429-A643-3E691E2B70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3" name="矩形 212">
              <a:extLst>
                <a:ext uri="{FF2B5EF4-FFF2-40B4-BE49-F238E27FC236}">
                  <a16:creationId xmlns:a16="http://schemas.microsoft.com/office/drawing/2014/main" id="{B392695A-F131-4C51-B689-3F4D5B1A2F1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214" name="任意多边形 9">
              <a:extLst>
                <a:ext uri="{FF2B5EF4-FFF2-40B4-BE49-F238E27FC236}">
                  <a16:creationId xmlns:a16="http://schemas.microsoft.com/office/drawing/2014/main" id="{8218EC3E-07D0-417A-B0A8-057F825EF7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5" name="任意多边形 10">
              <a:extLst>
                <a:ext uri="{FF2B5EF4-FFF2-40B4-BE49-F238E27FC236}">
                  <a16:creationId xmlns:a16="http://schemas.microsoft.com/office/drawing/2014/main" id="{B036399E-7675-47B6-A645-242946879E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6" name="任意多边形 11">
              <a:extLst>
                <a:ext uri="{FF2B5EF4-FFF2-40B4-BE49-F238E27FC236}">
                  <a16:creationId xmlns:a16="http://schemas.microsoft.com/office/drawing/2014/main" id="{C44A0438-B8A4-43B3-B17C-B919FCD92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7" name="任意多边形 12">
              <a:extLst>
                <a:ext uri="{FF2B5EF4-FFF2-40B4-BE49-F238E27FC236}">
                  <a16:creationId xmlns:a16="http://schemas.microsoft.com/office/drawing/2014/main" id="{ABC7257F-6F64-4B81-BDA7-7C232BCBA2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8" name="任意多边形 13">
              <a:extLst>
                <a:ext uri="{FF2B5EF4-FFF2-40B4-BE49-F238E27FC236}">
                  <a16:creationId xmlns:a16="http://schemas.microsoft.com/office/drawing/2014/main" id="{72DD7E92-F033-480C-A220-63CE422C3A1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19" name="任意多边形 14">
              <a:extLst>
                <a:ext uri="{FF2B5EF4-FFF2-40B4-BE49-F238E27FC236}">
                  <a16:creationId xmlns:a16="http://schemas.microsoft.com/office/drawing/2014/main" id="{444A9AC9-463E-45E7-A818-13F664F7C0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0" name="任意多边形 15">
              <a:extLst>
                <a:ext uri="{FF2B5EF4-FFF2-40B4-BE49-F238E27FC236}">
                  <a16:creationId xmlns:a16="http://schemas.microsoft.com/office/drawing/2014/main" id="{6CCE9BBE-5DE3-4991-80CA-DFEB928673D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1" name="任意多边形 16">
              <a:extLst>
                <a:ext uri="{FF2B5EF4-FFF2-40B4-BE49-F238E27FC236}">
                  <a16:creationId xmlns:a16="http://schemas.microsoft.com/office/drawing/2014/main" id="{3180F6DF-A13F-491C-BF97-B206E3E7B9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2" name="任意多边形 17">
              <a:extLst>
                <a:ext uri="{FF2B5EF4-FFF2-40B4-BE49-F238E27FC236}">
                  <a16:creationId xmlns:a16="http://schemas.microsoft.com/office/drawing/2014/main" id="{CAD0E44C-73C8-42BB-ADA8-2BA6B30824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3" name="任意多边形 18">
              <a:extLst>
                <a:ext uri="{FF2B5EF4-FFF2-40B4-BE49-F238E27FC236}">
                  <a16:creationId xmlns:a16="http://schemas.microsoft.com/office/drawing/2014/main" id="{436EC43E-A70D-4E5C-B275-35CA8E93C1B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4" name="任意多边形 19">
              <a:extLst>
                <a:ext uri="{FF2B5EF4-FFF2-40B4-BE49-F238E27FC236}">
                  <a16:creationId xmlns:a16="http://schemas.microsoft.com/office/drawing/2014/main" id="{ADE7E5B6-2E2A-4F56-9E90-F8613E6D10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5" name="任意多边形 20">
              <a:extLst>
                <a:ext uri="{FF2B5EF4-FFF2-40B4-BE49-F238E27FC236}">
                  <a16:creationId xmlns:a16="http://schemas.microsoft.com/office/drawing/2014/main" id="{86B9E49B-AE8D-47E0-BACC-A6D0AC3AB23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6" name="任意多边形 21">
              <a:extLst>
                <a:ext uri="{FF2B5EF4-FFF2-40B4-BE49-F238E27FC236}">
                  <a16:creationId xmlns:a16="http://schemas.microsoft.com/office/drawing/2014/main" id="{2EB961AF-CD61-41BA-B0B2-0741A5ED64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7" name="任意多边形 22">
              <a:extLst>
                <a:ext uri="{FF2B5EF4-FFF2-40B4-BE49-F238E27FC236}">
                  <a16:creationId xmlns:a16="http://schemas.microsoft.com/office/drawing/2014/main" id="{DC42BDA1-810A-4135-B3B1-B3161D372A3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8" name="任意多边形 23">
              <a:extLst>
                <a:ext uri="{FF2B5EF4-FFF2-40B4-BE49-F238E27FC236}">
                  <a16:creationId xmlns:a16="http://schemas.microsoft.com/office/drawing/2014/main" id="{FA51FCA8-FCF4-4116-8CB2-5C539E37F4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29" name="任意多边形 24">
              <a:extLst>
                <a:ext uri="{FF2B5EF4-FFF2-40B4-BE49-F238E27FC236}">
                  <a16:creationId xmlns:a16="http://schemas.microsoft.com/office/drawing/2014/main" id="{F2850A10-CDBC-462A-8CB7-02587468344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0" name="任意多边形 25">
              <a:extLst>
                <a:ext uri="{FF2B5EF4-FFF2-40B4-BE49-F238E27FC236}">
                  <a16:creationId xmlns:a16="http://schemas.microsoft.com/office/drawing/2014/main" id="{738A37B9-77C2-4464-BF1F-2AF25A0D29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1" name="任意多边形 26">
              <a:extLst>
                <a:ext uri="{FF2B5EF4-FFF2-40B4-BE49-F238E27FC236}">
                  <a16:creationId xmlns:a16="http://schemas.microsoft.com/office/drawing/2014/main" id="{89026C8B-A162-4523-A51B-9F1200BC603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2" name="任意多边形 27">
              <a:extLst>
                <a:ext uri="{FF2B5EF4-FFF2-40B4-BE49-F238E27FC236}">
                  <a16:creationId xmlns:a16="http://schemas.microsoft.com/office/drawing/2014/main" id="{5B76BC40-1FA2-477D-B2C2-4763577DB7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3" name="任意多边形 28">
              <a:extLst>
                <a:ext uri="{FF2B5EF4-FFF2-40B4-BE49-F238E27FC236}">
                  <a16:creationId xmlns:a16="http://schemas.microsoft.com/office/drawing/2014/main" id="{6BC68EAA-2809-4AE4-80C1-2555CEF73DF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4" name="任意多边形 29">
              <a:extLst>
                <a:ext uri="{FF2B5EF4-FFF2-40B4-BE49-F238E27FC236}">
                  <a16:creationId xmlns:a16="http://schemas.microsoft.com/office/drawing/2014/main" id="{FE709D1B-0541-4414-9E87-CF7D6918C1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5" name="任意多边形 30">
              <a:extLst>
                <a:ext uri="{FF2B5EF4-FFF2-40B4-BE49-F238E27FC236}">
                  <a16:creationId xmlns:a16="http://schemas.microsoft.com/office/drawing/2014/main" id="{33BCB888-11B8-4D01-BCDA-59BBA28DCE0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6" name="任意多边形 31">
              <a:extLst>
                <a:ext uri="{FF2B5EF4-FFF2-40B4-BE49-F238E27FC236}">
                  <a16:creationId xmlns:a16="http://schemas.microsoft.com/office/drawing/2014/main" id="{28E5CE3E-C11A-4CF7-82BF-37D1221D4E3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7" name="任意多边形 32">
              <a:extLst>
                <a:ext uri="{FF2B5EF4-FFF2-40B4-BE49-F238E27FC236}">
                  <a16:creationId xmlns:a16="http://schemas.microsoft.com/office/drawing/2014/main" id="{55284FC3-21FB-4FA7-B695-2D6A9CEF73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38" name="矩形 237">
              <a:extLst>
                <a:ext uri="{FF2B5EF4-FFF2-40B4-BE49-F238E27FC236}">
                  <a16:creationId xmlns:a16="http://schemas.microsoft.com/office/drawing/2014/main" id="{13DA6B78-00DE-4E55-9124-EFD72519BB99}"/>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239" name="任意多边形 34">
              <a:extLst>
                <a:ext uri="{FF2B5EF4-FFF2-40B4-BE49-F238E27FC236}">
                  <a16:creationId xmlns:a16="http://schemas.microsoft.com/office/drawing/2014/main" id="{D4602B0F-2844-48BE-9B4A-0366AC90450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40" name="任意多边形 35">
              <a:extLst>
                <a:ext uri="{FF2B5EF4-FFF2-40B4-BE49-F238E27FC236}">
                  <a16:creationId xmlns:a16="http://schemas.microsoft.com/office/drawing/2014/main" id="{E31E05BB-6004-474D-9900-D990378FD3F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41" name="任意多边形 36">
              <a:extLst>
                <a:ext uri="{FF2B5EF4-FFF2-40B4-BE49-F238E27FC236}">
                  <a16:creationId xmlns:a16="http://schemas.microsoft.com/office/drawing/2014/main" id="{00BD01ED-F65D-4601-A77D-508E960E09A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42" name="任意多边形 37">
              <a:extLst>
                <a:ext uri="{FF2B5EF4-FFF2-40B4-BE49-F238E27FC236}">
                  <a16:creationId xmlns:a16="http://schemas.microsoft.com/office/drawing/2014/main" id="{FD307CAE-789C-4E80-B6F1-9858A3ABA3F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43" name="任意多边形 38">
              <a:extLst>
                <a:ext uri="{FF2B5EF4-FFF2-40B4-BE49-F238E27FC236}">
                  <a16:creationId xmlns:a16="http://schemas.microsoft.com/office/drawing/2014/main" id="{94B97B29-709E-4E24-B2FA-EF84AA12D29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44" name="任意多边形 39">
              <a:extLst>
                <a:ext uri="{FF2B5EF4-FFF2-40B4-BE49-F238E27FC236}">
                  <a16:creationId xmlns:a16="http://schemas.microsoft.com/office/drawing/2014/main" id="{C05D52B9-1FA2-4E7C-8229-B09811A9013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45" name="任意多边形 40">
              <a:extLst>
                <a:ext uri="{FF2B5EF4-FFF2-40B4-BE49-F238E27FC236}">
                  <a16:creationId xmlns:a16="http://schemas.microsoft.com/office/drawing/2014/main" id="{CC0A5575-2FB9-440F-B9A8-E0DDE1C37CE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46" name="任意多边形 41">
              <a:extLst>
                <a:ext uri="{FF2B5EF4-FFF2-40B4-BE49-F238E27FC236}">
                  <a16:creationId xmlns:a16="http://schemas.microsoft.com/office/drawing/2014/main" id="{AFFCC88F-01DF-4DE1-8CD5-88631E30912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47" name="任意多边形 42">
              <a:extLst>
                <a:ext uri="{FF2B5EF4-FFF2-40B4-BE49-F238E27FC236}">
                  <a16:creationId xmlns:a16="http://schemas.microsoft.com/office/drawing/2014/main" id="{33EEC40B-E2CD-4BAC-94D6-85B70714226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48" name="任意多边形 43">
              <a:extLst>
                <a:ext uri="{FF2B5EF4-FFF2-40B4-BE49-F238E27FC236}">
                  <a16:creationId xmlns:a16="http://schemas.microsoft.com/office/drawing/2014/main" id="{3E0E9643-5C60-4933-BB1B-9A09057E72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49" name="任意多边形 44">
              <a:extLst>
                <a:ext uri="{FF2B5EF4-FFF2-40B4-BE49-F238E27FC236}">
                  <a16:creationId xmlns:a16="http://schemas.microsoft.com/office/drawing/2014/main" id="{94F86E92-9EC7-437C-946B-31E7C1C4771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50" name="矩形 249">
              <a:extLst>
                <a:ext uri="{FF2B5EF4-FFF2-40B4-BE49-F238E27FC236}">
                  <a16:creationId xmlns:a16="http://schemas.microsoft.com/office/drawing/2014/main" id="{BE9A51BE-C514-46B5-ABA6-7E7C878F8E5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miter lim="800000"/>
                  <a:headEnd/>
                  <a:tailEnd/>
                </a14:hiddenLine>
              </a:ext>
            </a:extLst>
          </p:spPr>
        </p:sp>
        <p:sp>
          <p:nvSpPr>
            <p:cNvPr id="251" name="任意多边形 46">
              <a:extLst>
                <a:ext uri="{FF2B5EF4-FFF2-40B4-BE49-F238E27FC236}">
                  <a16:creationId xmlns:a16="http://schemas.microsoft.com/office/drawing/2014/main" id="{8B255447-F0E9-4D96-A4B0-F9EDDE58A37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52" name="任意多边形 47">
              <a:extLst>
                <a:ext uri="{FF2B5EF4-FFF2-40B4-BE49-F238E27FC236}">
                  <a16:creationId xmlns:a16="http://schemas.microsoft.com/office/drawing/2014/main" id="{AFAC5F3A-3BE7-489E-A848-498B9995F1D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53" name="任意多边形 48">
              <a:extLst>
                <a:ext uri="{FF2B5EF4-FFF2-40B4-BE49-F238E27FC236}">
                  <a16:creationId xmlns:a16="http://schemas.microsoft.com/office/drawing/2014/main" id="{A974E7AA-5EF3-4817-B0AE-4C1A784EE9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54" name="任意多边形 49">
              <a:extLst>
                <a:ext uri="{FF2B5EF4-FFF2-40B4-BE49-F238E27FC236}">
                  <a16:creationId xmlns:a16="http://schemas.microsoft.com/office/drawing/2014/main" id="{8AA54AC1-3E87-49C0-A594-87829A2CFF3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55" name="任意多边形 50">
              <a:extLst>
                <a:ext uri="{FF2B5EF4-FFF2-40B4-BE49-F238E27FC236}">
                  <a16:creationId xmlns:a16="http://schemas.microsoft.com/office/drawing/2014/main" id="{CC237789-73BC-4BD9-BFE8-1325FA4B522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56" name="任意多边形 51">
              <a:extLst>
                <a:ext uri="{FF2B5EF4-FFF2-40B4-BE49-F238E27FC236}">
                  <a16:creationId xmlns:a16="http://schemas.microsoft.com/office/drawing/2014/main" id="{DCF4052D-CF62-47DC-991E-49D0BA908F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57" name="任意多边形 52">
              <a:extLst>
                <a:ext uri="{FF2B5EF4-FFF2-40B4-BE49-F238E27FC236}">
                  <a16:creationId xmlns:a16="http://schemas.microsoft.com/office/drawing/2014/main" id="{2ABD9104-C938-44F2-8622-8407A2593B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58" name="任意多边形 53">
              <a:extLst>
                <a:ext uri="{FF2B5EF4-FFF2-40B4-BE49-F238E27FC236}">
                  <a16:creationId xmlns:a16="http://schemas.microsoft.com/office/drawing/2014/main" id="{4AA18F60-3E86-4A5A-B82E-A79183ED363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59" name="任意多边形 54">
              <a:extLst>
                <a:ext uri="{FF2B5EF4-FFF2-40B4-BE49-F238E27FC236}">
                  <a16:creationId xmlns:a16="http://schemas.microsoft.com/office/drawing/2014/main" id="{0F34C941-6196-4937-99E5-14AAD23F280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60" name="任意多边形 55">
              <a:extLst>
                <a:ext uri="{FF2B5EF4-FFF2-40B4-BE49-F238E27FC236}">
                  <a16:creationId xmlns:a16="http://schemas.microsoft.com/office/drawing/2014/main" id="{60DB8A6C-23D7-4A88-BDCE-8FEC86A1230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61" name="任意多边形 56">
              <a:extLst>
                <a:ext uri="{FF2B5EF4-FFF2-40B4-BE49-F238E27FC236}">
                  <a16:creationId xmlns:a16="http://schemas.microsoft.com/office/drawing/2014/main" id="{29F5F702-AEE6-4633-BB20-7A15C3A31FD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62" name="任意多边形 57">
              <a:extLst>
                <a:ext uri="{FF2B5EF4-FFF2-40B4-BE49-F238E27FC236}">
                  <a16:creationId xmlns:a16="http://schemas.microsoft.com/office/drawing/2014/main" id="{F30C7A45-6890-4EA5-9F6B-E2AB4D04C5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sp>
          <p:nvSpPr>
            <p:cNvPr id="263" name="任意多边形 58">
              <a:extLst>
                <a:ext uri="{FF2B5EF4-FFF2-40B4-BE49-F238E27FC236}">
                  <a16:creationId xmlns:a16="http://schemas.microsoft.com/office/drawing/2014/main" id="{F31A7373-F68A-485D-95DC-B53ACC7B5F9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xmlns:a16="http://schemas.microsoft.com/office/drawing/2014/main" xmlns:p14="http://schemas.microsoft.com/office/powerpoint/2010/main" w="9525">
                  <a:solidFill>
                    <a:srgbClr val="000000"/>
                  </a:solidFill>
                  <a:round/>
                  <a:headEnd/>
                  <a:tailEnd/>
                </a14:hiddenLine>
              </a:ext>
            </a:extLst>
          </p:spPr>
        </p:sp>
      </p:grpSp>
      <p:sp>
        <p:nvSpPr>
          <p:cNvPr id="7" name="文本框 6">
            <a:extLst>
              <a:ext uri="{FF2B5EF4-FFF2-40B4-BE49-F238E27FC236}">
                <a16:creationId xmlns:a16="http://schemas.microsoft.com/office/drawing/2014/main" id="{33DBF30D-8988-460C-B0E9-EC68F61F9CAF}"/>
              </a:ext>
            </a:extLst>
          </p:cNvPr>
          <p:cNvSpPr txBox="1"/>
          <p:nvPr/>
        </p:nvSpPr>
        <p:spPr>
          <a:xfrm>
            <a:off x="4030462" y="2540427"/>
            <a:ext cx="4350058" cy="1107996"/>
          </a:xfrm>
          <a:prstGeom prst="rect">
            <a:avLst/>
          </a:prstGeom>
          <a:noFill/>
        </p:spPr>
        <p:txBody>
          <a:bodyPr wrap="square" rtlCol="0">
            <a:spAutoFit/>
          </a:bodyPr>
          <a:lstStyle/>
          <a:p>
            <a:pPr algn="ctr"/>
            <a:r>
              <a:rPr lang="zh-CN" altLang="en-US" sz="6600" dirty="0">
                <a:solidFill>
                  <a:schemeClr val="accent5">
                    <a:lumMod val="60000"/>
                    <a:lumOff val="40000"/>
                  </a:schemeClr>
                </a:solidFill>
              </a:rPr>
              <a:t>感谢聆听</a:t>
            </a:r>
          </a:p>
        </p:txBody>
      </p:sp>
    </p:spTree>
    <p:extLst>
      <p:ext uri="{BB962C8B-B14F-4D97-AF65-F5344CB8AC3E}">
        <p14:creationId xmlns:p14="http://schemas.microsoft.com/office/powerpoint/2010/main" val="3026653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对角圆角 3">
            <a:extLst>
              <a:ext uri="{FF2B5EF4-FFF2-40B4-BE49-F238E27FC236}">
                <a16:creationId xmlns:a16="http://schemas.microsoft.com/office/drawing/2014/main" id="{39040964-6EE3-405F-BEF4-CBE2A333A386}"/>
              </a:ext>
            </a:extLst>
          </p:cNvPr>
          <p:cNvSpPr/>
          <p:nvPr/>
        </p:nvSpPr>
        <p:spPr>
          <a:xfrm>
            <a:off x="2299317" y="852256"/>
            <a:ext cx="8966446" cy="5282214"/>
          </a:xfrm>
          <a:prstGeom prst="round2DiagRect">
            <a:avLst/>
          </a:prstGeom>
          <a:noFill/>
          <a:ln>
            <a:noFill/>
          </a:ln>
        </p:spPr>
        <p:style>
          <a:lnRef idx="0">
            <a:scrgbClr r="0" g="0" b="0"/>
          </a:lnRef>
          <a:fillRef idx="0">
            <a:scrgbClr r="0" g="0" b="0"/>
          </a:fillRef>
          <a:effectRef idx="0">
            <a:scrgbClr r="0" g="0" b="0"/>
          </a:effectRef>
          <a:fontRef idx="minor">
            <a:schemeClr val="accent4"/>
          </a:fontRef>
        </p:style>
        <p:txBody>
          <a:bodyPr rtlCol="0" anchor="ctr"/>
          <a:lstStyle/>
          <a:p>
            <a:pPr algn="ctr"/>
            <a:endParaRPr lang="zh-CN" altLang="en-US"/>
          </a:p>
        </p:txBody>
      </p:sp>
      <p:sp>
        <p:nvSpPr>
          <p:cNvPr id="5" name="文本框 4">
            <a:extLst>
              <a:ext uri="{FF2B5EF4-FFF2-40B4-BE49-F238E27FC236}">
                <a16:creationId xmlns:a16="http://schemas.microsoft.com/office/drawing/2014/main" id="{18C9A7A1-A4F5-4612-AAB9-F5B55118C397}"/>
              </a:ext>
            </a:extLst>
          </p:cNvPr>
          <p:cNvSpPr txBox="1"/>
          <p:nvPr/>
        </p:nvSpPr>
        <p:spPr>
          <a:xfrm>
            <a:off x="1429305" y="750163"/>
            <a:ext cx="3675355" cy="584775"/>
          </a:xfrm>
          <a:prstGeom prst="rect">
            <a:avLst/>
          </a:prstGeom>
          <a:noFill/>
        </p:spPr>
        <p:txBody>
          <a:bodyPr wrap="square" rtlCol="0">
            <a:spAutoFit/>
          </a:bodyPr>
          <a:lstStyle/>
          <a:p>
            <a:r>
              <a:rPr lang="en-US" altLang="zh-CN" sz="3200" dirty="0"/>
              <a:t>DHT12</a:t>
            </a:r>
            <a:r>
              <a:rPr lang="zh-CN" altLang="en-US" sz="3200" dirty="0"/>
              <a:t>使用感受</a:t>
            </a:r>
          </a:p>
        </p:txBody>
      </p:sp>
      <p:sp>
        <p:nvSpPr>
          <p:cNvPr id="6" name="文本框 5">
            <a:extLst>
              <a:ext uri="{FF2B5EF4-FFF2-40B4-BE49-F238E27FC236}">
                <a16:creationId xmlns:a16="http://schemas.microsoft.com/office/drawing/2014/main" id="{A1691D99-BF4C-472A-8BA8-4BD0487DA4F2}"/>
              </a:ext>
            </a:extLst>
          </p:cNvPr>
          <p:cNvSpPr txBox="1"/>
          <p:nvPr/>
        </p:nvSpPr>
        <p:spPr>
          <a:xfrm>
            <a:off x="2299316" y="1437031"/>
            <a:ext cx="7670307" cy="1477328"/>
          </a:xfrm>
          <a:prstGeom prst="rect">
            <a:avLst/>
          </a:prstGeom>
          <a:noFill/>
        </p:spPr>
        <p:txBody>
          <a:bodyPr wrap="square" rtlCol="0">
            <a:spAutoFit/>
          </a:bodyPr>
          <a:lstStyle/>
          <a:p>
            <a:r>
              <a:rPr lang="en-US" altLang="zh-CN" dirty="0"/>
              <a:t>DHT12</a:t>
            </a:r>
            <a:r>
              <a:rPr lang="zh-CN" altLang="en-US" dirty="0"/>
              <a:t>可使用单总线或者</a:t>
            </a:r>
            <a:r>
              <a:rPr lang="en-US" altLang="zh-CN" dirty="0"/>
              <a:t>IIC</a:t>
            </a:r>
            <a:r>
              <a:rPr lang="zh-CN" altLang="en-US" dirty="0"/>
              <a:t>协议与其通信，项目中</a:t>
            </a:r>
            <a:r>
              <a:rPr lang="en-US" altLang="zh-CN" dirty="0"/>
              <a:t>TCS34725</a:t>
            </a:r>
            <a:r>
              <a:rPr lang="zh-CN" altLang="en-US" dirty="0"/>
              <a:t>颜色传感器亦使用</a:t>
            </a:r>
            <a:r>
              <a:rPr lang="en-US" altLang="zh-CN" dirty="0"/>
              <a:t>IIC</a:t>
            </a:r>
            <a:r>
              <a:rPr lang="zh-CN" altLang="en-US" dirty="0"/>
              <a:t>通信协议，为节省</a:t>
            </a:r>
            <a:r>
              <a:rPr lang="en-US" altLang="zh-CN" dirty="0"/>
              <a:t>IO</a:t>
            </a:r>
            <a:r>
              <a:rPr lang="zh-CN" altLang="en-US" dirty="0"/>
              <a:t>资源，选用模拟</a:t>
            </a:r>
            <a:r>
              <a:rPr lang="en-US" altLang="zh-CN" dirty="0"/>
              <a:t>IIC</a:t>
            </a:r>
            <a:r>
              <a:rPr lang="zh-CN" altLang="en-US" dirty="0"/>
              <a:t>协议进行通信。但在初步开发阶段从机一直无响应，检查了地址、接线及相关程序，最后在手册中（如图）发现要使从机发送响应信号主机</a:t>
            </a:r>
            <a:r>
              <a:rPr lang="en-US" altLang="zh-CN" dirty="0"/>
              <a:t>SDA</a:t>
            </a:r>
            <a:r>
              <a:rPr lang="zh-CN" altLang="en-US" dirty="0"/>
              <a:t>低电平时间必须大于</a:t>
            </a:r>
            <a:r>
              <a:rPr lang="en-US" altLang="zh-CN" dirty="0"/>
              <a:t>200ms</a:t>
            </a:r>
            <a:r>
              <a:rPr lang="zh-CN" altLang="en-US" dirty="0"/>
              <a:t>，此前未遇到此类问题，收获到了相关经验，加大延时后问题解决。</a:t>
            </a:r>
          </a:p>
        </p:txBody>
      </p:sp>
      <p:pic>
        <p:nvPicPr>
          <p:cNvPr id="7" name="图片 6">
            <a:extLst>
              <a:ext uri="{FF2B5EF4-FFF2-40B4-BE49-F238E27FC236}">
                <a16:creationId xmlns:a16="http://schemas.microsoft.com/office/drawing/2014/main" id="{0D3D8D78-F994-4D40-9E79-562BCB4DE39A}"/>
              </a:ext>
            </a:extLst>
          </p:cNvPr>
          <p:cNvPicPr>
            <a:picLocks noChangeAspect="1"/>
          </p:cNvPicPr>
          <p:nvPr/>
        </p:nvPicPr>
        <p:blipFill>
          <a:blip r:embed="rId3"/>
          <a:stretch>
            <a:fillRect/>
          </a:stretch>
        </p:blipFill>
        <p:spPr>
          <a:xfrm>
            <a:off x="2339038" y="3064212"/>
            <a:ext cx="7535889" cy="1758860"/>
          </a:xfrm>
          <a:prstGeom prst="rect">
            <a:avLst/>
          </a:prstGeom>
        </p:spPr>
      </p:pic>
      <p:pic>
        <p:nvPicPr>
          <p:cNvPr id="9" name="图片 8">
            <a:hlinkClick r:id="rId4" action="ppaction://hlinksldjump"/>
            <a:extLst>
              <a:ext uri="{FF2B5EF4-FFF2-40B4-BE49-F238E27FC236}">
                <a16:creationId xmlns:a16="http://schemas.microsoft.com/office/drawing/2014/main" id="{BA03262E-B298-495B-91C6-197882417D03}"/>
              </a:ext>
            </a:extLst>
          </p:cNvPr>
          <p:cNvPicPr>
            <a:picLocks noChangeAspect="1"/>
          </p:cNvPicPr>
          <p:nvPr/>
        </p:nvPicPr>
        <p:blipFill rotWithShape="1">
          <a:blip r:embed="rId5">
            <a:extLst>
              <a:ext uri="{BEBA8EAE-BF5A-486C-A8C5-ECC9F3942E4B}">
                <a14:imgProps xmlns:a14="http://schemas.microsoft.com/office/drawing/2010/main">
                  <a14:imgLayer r:embed="rId6">
                    <a14:imgEffect>
                      <a14:backgroundRemoval t="10000" b="90000" l="10000" r="90000">
                        <a14:foregroundMark x1="41797" y1="46289" x2="45313" y2="55273"/>
                        <a14:foregroundMark x1="39063" y1="50391" x2="56445" y2="51563"/>
                        <a14:foregroundMark x1="36133" y1="51953" x2="61719" y2="55859"/>
                        <a14:foregroundMark x1="58594" y1="50195" x2="69336" y2="61328"/>
                        <a14:foregroundMark x1="45313" y1="41406" x2="41797" y2="48047"/>
                      </a14:backgroundRemoval>
                    </a14:imgEffect>
                  </a14:imgLayer>
                </a14:imgProps>
              </a:ext>
            </a:extLst>
          </a:blip>
          <a:srcRect l="24680" t="34535" r="23475" b="34288"/>
          <a:stretch/>
        </p:blipFill>
        <p:spPr>
          <a:xfrm>
            <a:off x="1300479" y="125633"/>
            <a:ext cx="1038559" cy="624530"/>
          </a:xfrm>
          <a:prstGeom prst="rect">
            <a:avLst/>
          </a:prstGeom>
        </p:spPr>
      </p:pic>
    </p:spTree>
    <p:extLst>
      <p:ext uri="{BB962C8B-B14F-4D97-AF65-F5344CB8AC3E}">
        <p14:creationId xmlns:p14="http://schemas.microsoft.com/office/powerpoint/2010/main" val="36638743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6"/>
                                        </p:tgtEl>
                                        <p:attrNameLst>
                                          <p:attrName>style.visibility</p:attrName>
                                        </p:attrNameLst>
                                      </p:cBhvr>
                                      <p:to>
                                        <p:strVal val="visible"/>
                                      </p:to>
                                    </p:set>
                                    <p:animEffect transition="in" filter="fade">
                                      <p:cBhvr>
                                        <p:cTn id="13" dur="1000"/>
                                        <p:tgtEl>
                                          <p:spTgt spid="6"/>
                                        </p:tgtEl>
                                      </p:cBhvr>
                                    </p:animEffect>
                                    <p:anim calcmode="lin" valueType="num">
                                      <p:cBhvr>
                                        <p:cTn id="14" dur="1000" fill="hold"/>
                                        <p:tgtEl>
                                          <p:spTgt spid="6"/>
                                        </p:tgtEl>
                                        <p:attrNameLst>
                                          <p:attrName>ppt_x</p:attrName>
                                        </p:attrNameLst>
                                      </p:cBhvr>
                                      <p:tavLst>
                                        <p:tav tm="0">
                                          <p:val>
                                            <p:strVal val="#ppt_x"/>
                                          </p:val>
                                        </p:tav>
                                        <p:tav tm="100000">
                                          <p:val>
                                            <p:strVal val="#ppt_x"/>
                                          </p:val>
                                        </p:tav>
                                      </p:tavLst>
                                    </p:anim>
                                    <p:anim calcmode="lin" valueType="num">
                                      <p:cBhvr>
                                        <p:cTn id="15" dur="1000" fill="hold"/>
                                        <p:tgtEl>
                                          <p:spTgt spid="6"/>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2" presetClass="entr" presetSubtype="4" fill="hold" nodeType="clickEffect">
                                  <p:stCondLst>
                                    <p:cond delay="0"/>
                                  </p:stCondLst>
                                  <p:childTnLst>
                                    <p:set>
                                      <p:cBhvr>
                                        <p:cTn id="19" dur="1" fill="hold">
                                          <p:stCondLst>
                                            <p:cond delay="0"/>
                                          </p:stCondLst>
                                        </p:cTn>
                                        <p:tgtEl>
                                          <p:spTgt spid="7"/>
                                        </p:tgtEl>
                                        <p:attrNameLst>
                                          <p:attrName>style.visibility</p:attrName>
                                        </p:attrNameLst>
                                      </p:cBhvr>
                                      <p:to>
                                        <p:strVal val="visible"/>
                                      </p:to>
                                    </p:set>
                                    <p:anim calcmode="lin" valueType="num">
                                      <p:cBhvr additive="base">
                                        <p:cTn id="20" dur="500" fill="hold"/>
                                        <p:tgtEl>
                                          <p:spTgt spid="7"/>
                                        </p:tgtEl>
                                        <p:attrNameLst>
                                          <p:attrName>ppt_x</p:attrName>
                                        </p:attrNameLst>
                                      </p:cBhvr>
                                      <p:tavLst>
                                        <p:tav tm="0">
                                          <p:val>
                                            <p:strVal val="#ppt_x"/>
                                          </p:val>
                                        </p:tav>
                                        <p:tav tm="100000">
                                          <p:val>
                                            <p:strVal val="#ppt_x"/>
                                          </p:val>
                                        </p:tav>
                                      </p:tavLst>
                                    </p:anim>
                                    <p:anim calcmode="lin" valueType="num">
                                      <p:cBhvr additive="base">
                                        <p:cTn id="21"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nodeType="click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randombar(horizontal)">
                                      <p:cBhvr>
                                        <p:cTn id="26"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电路">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1c2eb7a32e66fb6e4260f3771546a5e2">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04e1f6479c48b08974ba73b5ca973489"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Props1.xml><?xml version="1.0" encoding="utf-8"?>
<ds:datastoreItem xmlns:ds="http://schemas.openxmlformats.org/officeDocument/2006/customXml" ds:itemID="{D35D4F14-B0CC-4BD5-A6F5-6EB7AE97AF0B}">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3545AAC2-3D9B-47D1-B22C-F3D1B3D4DEA8}">
  <ds:schemaRefs>
    <ds:schemaRef ds:uri="http://schemas.microsoft.com/sharepoint/v3/contenttype/forms"/>
  </ds:schemaRefs>
</ds:datastoreItem>
</file>

<file path=customXml/itemProps3.xml><?xml version="1.0" encoding="utf-8"?>
<ds:datastoreItem xmlns:ds="http://schemas.openxmlformats.org/officeDocument/2006/customXml" ds:itemID="{83E9F5BB-97DB-4160-B47A-8FCEBC4F46E5}">
  <ds:schemaRefs>
    <ds:schemaRef ds:uri="http://purl.org/dc/terms/"/>
    <ds:schemaRef ds:uri="http://purl.org/dc/elements/1.1/"/>
    <ds:schemaRef ds:uri="http://schemas.openxmlformats.org/package/2006/metadata/core-properties"/>
    <ds:schemaRef ds:uri="71af3243-3dd4-4a8d-8c0d-dd76da1f02a5"/>
    <ds:schemaRef ds:uri="http://schemas.microsoft.com/office/2006/documentManagement/types"/>
    <ds:schemaRef ds:uri="http://www.w3.org/XML/1998/namespace"/>
    <ds:schemaRef ds:uri="http://schemas.microsoft.com/office/infopath/2007/PartnerControls"/>
    <ds:schemaRef ds:uri="16c05727-aa75-4e4a-9b5f-8a80a1165891"/>
    <ds:schemaRef ds:uri="http://schemas.microsoft.com/office/2006/metadata/properties"/>
    <ds:schemaRef ds:uri="http://purl.org/dc/dcmitype/"/>
  </ds:schemaRefs>
</ds:datastoreItem>
</file>

<file path=docProps/app.xml><?xml version="1.0" encoding="utf-8"?>
<Properties xmlns="http://schemas.openxmlformats.org/officeDocument/2006/extended-properties" xmlns:vt="http://schemas.openxmlformats.org/officeDocument/2006/docPropsVTypes">
  <Template>新式电路设计</Template>
  <TotalTime>0</TotalTime>
  <Words>978</Words>
  <Application>Microsoft Office PowerPoint</Application>
  <PresentationFormat>宽屏</PresentationFormat>
  <Paragraphs>67</Paragraphs>
  <Slides>12</Slides>
  <Notes>12</Notes>
  <HiddenSlides>0</HiddenSlides>
  <MMClips>0</MMClips>
  <ScaleCrop>false</ScaleCrop>
  <HeadingPairs>
    <vt:vector size="6" baseType="variant">
      <vt:variant>
        <vt:lpstr>已用的字体</vt:lpstr>
      </vt:variant>
      <vt:variant>
        <vt:i4>3</vt:i4>
      </vt:variant>
      <vt:variant>
        <vt:lpstr>主题</vt:lpstr>
      </vt:variant>
      <vt:variant>
        <vt:i4>1</vt:i4>
      </vt:variant>
      <vt:variant>
        <vt:lpstr>幻灯片标题</vt:lpstr>
      </vt:variant>
      <vt:variant>
        <vt:i4>12</vt:i4>
      </vt:variant>
    </vt:vector>
  </HeadingPairs>
  <TitlesOfParts>
    <vt:vector size="16" baseType="lpstr">
      <vt:lpstr>Microsoft YaHei UI</vt:lpstr>
      <vt:lpstr>Arial</vt:lpstr>
      <vt:lpstr>Tw Cen MT</vt:lpstr>
      <vt:lpstr>电路</vt:lpstr>
      <vt:lpstr>可多方控制的传感器信息显示系统</vt:lpstr>
      <vt:lpstr>开发背景</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2019-08-26T01:17:59Z</dcterms:created>
  <dcterms:modified xsi:type="dcterms:W3CDTF">2019-09-09T04:45:35Z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